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59" r:id="rId3"/>
    <p:sldId id="360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E374C-779D-42B4-A88B-715797875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241E63-7712-487F-87ED-E30F883F8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A6AC86-1F91-4D56-9654-28A52FBF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5A729-1601-43A8-AB92-6E7E1BD7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BE142D-793D-4394-9C45-B3C66FA8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435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2074A-1339-41E7-B88A-582ECB3E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A4C857-11C6-45A0-823F-A5F91E61C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C08883-6951-44BD-8AEA-78F53AE3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38D94B-4D19-4E67-879E-2D489CF0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0C07D-9B57-4977-A6E3-937EABA1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75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9C08B9-4012-4411-84DB-6F2AF01DD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DDAC1A-3DAE-4056-AB4C-9E76B2ED9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CB1CF5-1DCC-4896-9B14-39354127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AC2E91-E218-4854-9948-584EE5C6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234D1F-0221-4B90-9A35-2F728AFC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3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F4BA1-81F6-43D5-8827-A2A7E19A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765556-C442-4AA1-84EA-293233D6D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926E6-F0A7-457A-9EE6-2A8DD953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746025-3C58-45F8-A4C1-E4A61726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47D06E-85E0-4E6D-A812-8488164B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83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1CFDF-5978-44B8-9824-ED80015B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FC8641-4B1D-4598-839E-F0E7569A3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B25D59-66F0-4950-ABCD-090B91B4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51810D-37D0-4335-B8DC-931847FF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34FDA2-DB0D-4614-A6D8-E6DC3343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114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A89E4-5FB3-4698-8E48-3A3E8DE2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E120C-1DD1-415E-87D7-001DB4B63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876359-EC1F-4A74-9182-2E5B6D786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861CA-30A0-4D02-891C-3AA153D0A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75574A-6693-48FE-AF43-0DF1CE0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3C6D0-85EC-4584-998D-F0919988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321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4CDDF-C117-4991-ABA6-1DFD7B8C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64CEC9-AE9F-4617-9A52-825F3A6E5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77FCEB-7F5B-4B3C-BF8D-CA0B0F53B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AC1531-1E5F-462D-8057-755937C5C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365209-8EED-4F63-8314-0A3D0A471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93C7DD-8F95-429D-8251-66034224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30A618-02E0-4BBA-B7A1-38A628BD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64ED3D-5AE9-496C-88EB-7214BA1B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37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B8EFB-36CE-469A-B1B5-898ECB2C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8703AA-706C-4420-92D6-50A4EC4F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3A8BB9-DD70-4706-BC9D-8B0110489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F71C09-C7ED-42F1-829E-75980826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97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DD6D6D-3695-4C3B-A2E0-88C8F72FA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3C8388-B1A9-470F-A64E-0C7F9842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B947D3-31EA-4EC9-816F-F659E1AD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529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AE9E5-EF5F-4C2E-8278-94582D3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7C162C-5BD5-41CB-8C88-3ADF78EB5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7DDF57-1BA3-4945-8A2C-AB29E4DF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DA82E0-7DA7-4C78-86AB-566DAE38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EFC1A7-6DF8-43A7-8F4C-3D123652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A18927-7F87-40A9-ADAA-89BBDEC0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388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33590-EA1E-4FB7-BB1D-F0B2D2ED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BB1802-B6AD-4BD6-8A93-00A34DBF7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0CC9AB-AF80-42FE-9E12-E7EB94AA2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47E9A4-7AFF-4612-8ECC-42FF0980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C4FDE4-D010-467D-84D1-CFAF83778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37EE2C-5085-4C57-96B6-5BC737C5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42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F1FFF3-D617-4D8D-B585-5C453BCB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FEED7D-A505-4D8E-A443-42715DAC2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FE345-4E47-4D2E-BEF9-46A4BFE8B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1EE75-074A-4521-9DE5-11DB95D64A11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9B4F75-3386-44EA-BD14-D2FA86726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BC569-A8D6-40E9-88EC-181D396BB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0D64-F524-44F6-929E-0DB1AFB55C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6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D29018-3175-40FB-9580-BC7432625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P</a:t>
            </a:r>
            <a:r>
              <a:rPr lang="es-CO" dirty="0"/>
              <a:t>ara diligenciar esta plantilla se requiere tener en cuenta las siguientes indicaciones: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*Las </a:t>
            </a:r>
            <a:r>
              <a:rPr lang="es-CO" i="1" dirty="0" err="1"/>
              <a:t>xxxxxx</a:t>
            </a:r>
            <a:r>
              <a:rPr lang="es-CO" dirty="0"/>
              <a:t> son una simple guía espacial, estas deben ser borradas mientras se van rellenando los cuadros de texto.</a:t>
            </a:r>
          </a:p>
          <a:p>
            <a:pPr marL="0" indent="0">
              <a:buNone/>
            </a:pPr>
            <a:r>
              <a:rPr lang="es-CO" dirty="0"/>
              <a:t>*Mantener el tipo de letra Calibri, tamaño 18.</a:t>
            </a:r>
          </a:p>
          <a:p>
            <a:pPr marL="0" indent="0">
              <a:buNone/>
            </a:pPr>
            <a:r>
              <a:rPr lang="es-CO" dirty="0"/>
              <a:t>*Mantener los colores de la plantilla.</a:t>
            </a:r>
          </a:p>
          <a:p>
            <a:pPr marL="0" indent="0">
              <a:buNone/>
            </a:pPr>
            <a:r>
              <a:rPr lang="es-CO" dirty="0"/>
              <a:t>*En los espacios donde aparecen unos iconos con forma de cámara fotográfica se deben incluir imágenes o fotografía que puedan ilustrar la presentación.</a:t>
            </a:r>
          </a:p>
          <a:p>
            <a:pPr marL="0" indent="0">
              <a:buNone/>
            </a:pPr>
            <a:r>
              <a:rPr lang="es-CO" dirty="0"/>
              <a:t>*Ante cualquier inquietud contactar al correo rfmartinez@poligran.edu.co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29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4AA3F67-AD66-43FE-8683-A72832D85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159" y="5912069"/>
            <a:ext cx="2287681" cy="825767"/>
          </a:xfrm>
          <a:prstGeom prst="rect">
            <a:avLst/>
          </a:prstGeom>
        </p:spPr>
      </p:pic>
      <p:pic>
        <p:nvPicPr>
          <p:cNvPr id="10" name="Imagen 9" descr="Imagen que contiene Texto&#10;&#10;Descripción generada automáticamente">
            <a:extLst>
              <a:ext uri="{FF2B5EF4-FFF2-40B4-BE49-F238E27FC236}">
                <a16:creationId xmlns:a16="http://schemas.microsoft.com/office/drawing/2014/main" id="{D5E6FC33-736A-419E-9479-824AF166E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" y="5912069"/>
            <a:ext cx="2486448" cy="94593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53C0692-3DFB-4941-89A9-A912199B8221}"/>
              </a:ext>
            </a:extLst>
          </p:cNvPr>
          <p:cNvSpPr txBox="1"/>
          <p:nvPr/>
        </p:nvSpPr>
        <p:spPr>
          <a:xfrm>
            <a:off x="100852" y="155189"/>
            <a:ext cx="2389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Nombre de la experiencia: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A5D13A-9084-4FDE-AB5E-2BC83A7A059B}"/>
              </a:ext>
            </a:extLst>
          </p:cNvPr>
          <p:cNvSpPr txBox="1"/>
          <p:nvPr/>
        </p:nvSpPr>
        <p:spPr>
          <a:xfrm>
            <a:off x="100852" y="1677569"/>
            <a:ext cx="238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Participantes: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5C70A96-6FBA-44F0-B7CD-B6B46E7D44BE}"/>
              </a:ext>
            </a:extLst>
          </p:cNvPr>
          <p:cNvSpPr txBox="1"/>
          <p:nvPr/>
        </p:nvSpPr>
        <p:spPr>
          <a:xfrm>
            <a:off x="100852" y="2922950"/>
            <a:ext cx="238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Programa académico: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/>
          </a:p>
        </p:txBody>
      </p:sp>
      <p:pic>
        <p:nvPicPr>
          <p:cNvPr id="9" name="Imagen 8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D2267EA-82BD-408E-9D85-92FF653210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578" y="5974583"/>
            <a:ext cx="2157798" cy="82090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CEFBDED-B0D5-4EAD-AEE5-264FBFD2BA32}"/>
              </a:ext>
            </a:extLst>
          </p:cNvPr>
          <p:cNvSpPr txBox="1"/>
          <p:nvPr/>
        </p:nvSpPr>
        <p:spPr>
          <a:xfrm>
            <a:off x="52474" y="4164309"/>
            <a:ext cx="243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Grupo de investigación: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795939ED-F678-4CC9-8570-1E820DAC4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555" y="2934195"/>
            <a:ext cx="2989842" cy="2989842"/>
          </a:xfrm>
          <a:prstGeom prst="rect">
            <a:avLst/>
          </a:prstGeom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959A842C-F2F0-4BEE-8CB1-166ADFBB45C2}"/>
              </a:ext>
            </a:extLst>
          </p:cNvPr>
          <p:cNvSpPr/>
          <p:nvPr/>
        </p:nvSpPr>
        <p:spPr>
          <a:xfrm>
            <a:off x="3111269" y="174060"/>
            <a:ext cx="3870213" cy="2555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BCAB4D2D-2862-4D75-9772-696B2215CECC}"/>
              </a:ext>
            </a:extLst>
          </p:cNvPr>
          <p:cNvSpPr/>
          <p:nvPr/>
        </p:nvSpPr>
        <p:spPr>
          <a:xfrm>
            <a:off x="7602207" y="174060"/>
            <a:ext cx="3870213" cy="2555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181BCEFA-65E2-4597-AF33-A36DF5814239}"/>
              </a:ext>
            </a:extLst>
          </p:cNvPr>
          <p:cNvSpPr/>
          <p:nvPr/>
        </p:nvSpPr>
        <p:spPr>
          <a:xfrm>
            <a:off x="3111268" y="3074321"/>
            <a:ext cx="3870213" cy="2555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EE2A6332-9645-4505-9928-CACBB2150746}"/>
              </a:ext>
            </a:extLst>
          </p:cNvPr>
          <p:cNvSpPr/>
          <p:nvPr/>
        </p:nvSpPr>
        <p:spPr>
          <a:xfrm>
            <a:off x="7456983" y="2877898"/>
            <a:ext cx="4488943" cy="298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75777C4-FB4C-4709-9CB8-0F87663FE763}"/>
              </a:ext>
            </a:extLst>
          </p:cNvPr>
          <p:cNvSpPr txBox="1"/>
          <p:nvPr/>
        </p:nvSpPr>
        <p:spPr>
          <a:xfrm>
            <a:off x="3285534" y="246408"/>
            <a:ext cx="3576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Problema de investigación/descripción de la unidad:</a:t>
            </a:r>
          </a:p>
          <a:p>
            <a:r>
              <a:rPr lang="es-CO" b="1" i="1" dirty="0"/>
              <a:t>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8AAEA74-32EF-429D-BEEE-512E16794A1D}"/>
              </a:ext>
            </a:extLst>
          </p:cNvPr>
          <p:cNvSpPr txBox="1"/>
          <p:nvPr/>
        </p:nvSpPr>
        <p:spPr>
          <a:xfrm>
            <a:off x="7974106" y="185105"/>
            <a:ext cx="3281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Objetivos:</a:t>
            </a:r>
          </a:p>
          <a:p>
            <a:r>
              <a:rPr lang="es-CO" b="1" i="1" dirty="0"/>
              <a:t>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7553B93-A921-4D1E-B65A-BB0C163A6776}"/>
              </a:ext>
            </a:extLst>
          </p:cNvPr>
          <p:cNvSpPr txBox="1"/>
          <p:nvPr/>
        </p:nvSpPr>
        <p:spPr>
          <a:xfrm>
            <a:off x="3363104" y="3107206"/>
            <a:ext cx="3499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Referentes conceptuales:</a:t>
            </a:r>
          </a:p>
          <a:p>
            <a:r>
              <a:rPr lang="es-CO" b="1" i="1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38524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4AA3F67-AD66-43FE-8683-A72832D85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159" y="5912069"/>
            <a:ext cx="2287681" cy="825767"/>
          </a:xfrm>
          <a:prstGeom prst="rect">
            <a:avLst/>
          </a:prstGeom>
        </p:spPr>
      </p:pic>
      <p:pic>
        <p:nvPicPr>
          <p:cNvPr id="10" name="Imagen 9" descr="Imagen que contiene Texto&#10;&#10;Descripción generada automáticamente">
            <a:extLst>
              <a:ext uri="{FF2B5EF4-FFF2-40B4-BE49-F238E27FC236}">
                <a16:creationId xmlns:a16="http://schemas.microsoft.com/office/drawing/2014/main" id="{D5E6FC33-736A-419E-9479-824AF166E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" y="5912069"/>
            <a:ext cx="2486448" cy="94593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53C0692-3DFB-4941-89A9-A912199B8221}"/>
              </a:ext>
            </a:extLst>
          </p:cNvPr>
          <p:cNvSpPr txBox="1"/>
          <p:nvPr/>
        </p:nvSpPr>
        <p:spPr>
          <a:xfrm>
            <a:off x="100852" y="155189"/>
            <a:ext cx="2389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Nombre de la experiencia: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A5D13A-9084-4FDE-AB5E-2BC83A7A059B}"/>
              </a:ext>
            </a:extLst>
          </p:cNvPr>
          <p:cNvSpPr txBox="1"/>
          <p:nvPr/>
        </p:nvSpPr>
        <p:spPr>
          <a:xfrm>
            <a:off x="100852" y="1677569"/>
            <a:ext cx="238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Participantes: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5C70A96-6FBA-44F0-B7CD-B6B46E7D44BE}"/>
              </a:ext>
            </a:extLst>
          </p:cNvPr>
          <p:cNvSpPr txBox="1"/>
          <p:nvPr/>
        </p:nvSpPr>
        <p:spPr>
          <a:xfrm>
            <a:off x="100852" y="2922950"/>
            <a:ext cx="238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Programa académico: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/>
          </a:p>
        </p:txBody>
      </p:sp>
      <p:pic>
        <p:nvPicPr>
          <p:cNvPr id="9" name="Imagen 8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D2267EA-82BD-408E-9D85-92FF653210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578" y="5974583"/>
            <a:ext cx="2157798" cy="82090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CEFBDED-B0D5-4EAD-AEE5-264FBFD2BA32}"/>
              </a:ext>
            </a:extLst>
          </p:cNvPr>
          <p:cNvSpPr txBox="1"/>
          <p:nvPr/>
        </p:nvSpPr>
        <p:spPr>
          <a:xfrm>
            <a:off x="52474" y="4164309"/>
            <a:ext cx="243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Grupo de investigación:</a:t>
            </a:r>
          </a:p>
          <a:p>
            <a:r>
              <a:rPr lang="es-CO" b="1" i="1" dirty="0" err="1"/>
              <a:t>xxxxxxxxxxxxxxxxxxxxxxxxxxxxxxxxxxxxxxxxxxxxxxxxxxxxxxxxxxxxxxx</a:t>
            </a:r>
            <a:endParaRPr lang="es-CO" b="1" i="1" dirty="0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795939ED-F678-4CC9-8570-1E820DAC4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555" y="2934195"/>
            <a:ext cx="2989842" cy="2989842"/>
          </a:xfrm>
          <a:prstGeom prst="rect">
            <a:avLst/>
          </a:prstGeom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959A842C-F2F0-4BEE-8CB1-166ADFBB45C2}"/>
              </a:ext>
            </a:extLst>
          </p:cNvPr>
          <p:cNvSpPr/>
          <p:nvPr/>
        </p:nvSpPr>
        <p:spPr>
          <a:xfrm>
            <a:off x="3111269" y="174060"/>
            <a:ext cx="3870213" cy="2555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181BCEFA-65E2-4597-AF33-A36DF5814239}"/>
              </a:ext>
            </a:extLst>
          </p:cNvPr>
          <p:cNvSpPr/>
          <p:nvPr/>
        </p:nvSpPr>
        <p:spPr>
          <a:xfrm>
            <a:off x="3111268" y="3074321"/>
            <a:ext cx="3870213" cy="2555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EE2A6332-9645-4505-9928-CACBB2150746}"/>
              </a:ext>
            </a:extLst>
          </p:cNvPr>
          <p:cNvSpPr/>
          <p:nvPr/>
        </p:nvSpPr>
        <p:spPr>
          <a:xfrm>
            <a:off x="7615652" y="40456"/>
            <a:ext cx="4488943" cy="298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75777C4-FB4C-4709-9CB8-0F87663FE763}"/>
              </a:ext>
            </a:extLst>
          </p:cNvPr>
          <p:cNvSpPr txBox="1"/>
          <p:nvPr/>
        </p:nvSpPr>
        <p:spPr>
          <a:xfrm>
            <a:off x="3285534" y="246408"/>
            <a:ext cx="3576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Enfoque y diseño metodológico:</a:t>
            </a:r>
          </a:p>
          <a:p>
            <a:r>
              <a:rPr lang="es-CO" b="1" i="1" dirty="0"/>
              <a:t>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7553B93-A921-4D1E-B65A-BB0C163A6776}"/>
              </a:ext>
            </a:extLst>
          </p:cNvPr>
          <p:cNvSpPr txBox="1"/>
          <p:nvPr/>
        </p:nvSpPr>
        <p:spPr>
          <a:xfrm>
            <a:off x="3363104" y="3107206"/>
            <a:ext cx="3499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>
                <a:solidFill>
                  <a:schemeClr val="accent1">
                    <a:lumMod val="75000"/>
                  </a:schemeClr>
                </a:solidFill>
              </a:rPr>
              <a:t>Resultados/impacto:</a:t>
            </a:r>
          </a:p>
          <a:p>
            <a:r>
              <a:rPr lang="es-CO" b="1" i="1" dirty="0"/>
              <a:t>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457B06-14D1-4D33-B1D6-FE262360FFF2}"/>
              </a:ext>
            </a:extLst>
          </p:cNvPr>
          <p:cNvSpPr/>
          <p:nvPr/>
        </p:nvSpPr>
        <p:spPr>
          <a:xfrm>
            <a:off x="7609383" y="3030298"/>
            <a:ext cx="4488943" cy="298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077CE92D-8629-4678-A70C-D8E23F9579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555" y="40456"/>
            <a:ext cx="2989842" cy="298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87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158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Francisco Martinez Moreno</dc:creator>
  <cp:lastModifiedBy>Rodrigo Francisco Martinez Moreno</cp:lastModifiedBy>
  <cp:revision>39</cp:revision>
  <dcterms:created xsi:type="dcterms:W3CDTF">2020-10-13T19:02:49Z</dcterms:created>
  <dcterms:modified xsi:type="dcterms:W3CDTF">2020-11-05T22:19:16Z</dcterms:modified>
</cp:coreProperties>
</file>