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2" r:id="rId4"/>
  </p:sldMasterIdLst>
  <p:notesMasterIdLst>
    <p:notesMasterId r:id="rId8"/>
  </p:notesMasterIdLst>
  <p:handoutMasterIdLst>
    <p:handoutMasterId r:id="rId9"/>
  </p:handoutMasterIdLst>
  <p:sldIdLst>
    <p:sldId id="256" r:id="rId5"/>
    <p:sldId id="265" r:id="rId6"/>
    <p:sldId id="263" r:id="rId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7E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204F4-B57F-4576-9FA8-FA9359849F17}" v="12" dt="2020-11-06T14:42:29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3091" autoAdjust="0"/>
  </p:normalViewPr>
  <p:slideViewPr>
    <p:cSldViewPr snapToGrid="0">
      <p:cViewPr varScale="1">
        <p:scale>
          <a:sx n="57" d="100"/>
          <a:sy n="57" d="100"/>
        </p:scale>
        <p:origin x="4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Helena de las Merced Acosta Sierra" userId="91f217e5-9d19-4f65-9bf8-7fd4ecf93ea7" providerId="ADAL" clId="{A7D204F4-B57F-4576-9FA8-FA9359849F17}"/>
    <pc:docChg chg="undo custSel modSld">
      <pc:chgData name="Paola Helena de las Merced Acosta Sierra" userId="91f217e5-9d19-4f65-9bf8-7fd4ecf93ea7" providerId="ADAL" clId="{A7D204F4-B57F-4576-9FA8-FA9359849F17}" dt="2020-11-06T14:42:29.385" v="103"/>
      <pc:docMkLst>
        <pc:docMk/>
      </pc:docMkLst>
      <pc:sldChg chg="addSp delSp modSp">
        <pc:chgData name="Paola Helena de las Merced Acosta Sierra" userId="91f217e5-9d19-4f65-9bf8-7fd4ecf93ea7" providerId="ADAL" clId="{A7D204F4-B57F-4576-9FA8-FA9359849F17}" dt="2020-11-06T14:42:10.081" v="99" actId="12789"/>
        <pc:sldMkLst>
          <pc:docMk/>
          <pc:sldMk cId="834050406" sldId="256"/>
        </pc:sldMkLst>
        <pc:spChg chg="add mod ord">
          <ac:chgData name="Paola Helena de las Merced Acosta Sierra" userId="91f217e5-9d19-4f65-9bf8-7fd4ecf93ea7" providerId="ADAL" clId="{A7D204F4-B57F-4576-9FA8-FA9359849F17}" dt="2020-11-06T14:40:59.153" v="86" actId="164"/>
          <ac:spMkLst>
            <pc:docMk/>
            <pc:sldMk cId="834050406" sldId="256"/>
            <ac:spMk id="11" creationId="{5E842302-4ED7-491D-AC77-C93A321AEDFE}"/>
          </ac:spMkLst>
        </pc:spChg>
        <pc:grpChg chg="add del mod">
          <ac:chgData name="Paola Helena de las Merced Acosta Sierra" userId="91f217e5-9d19-4f65-9bf8-7fd4ecf93ea7" providerId="ADAL" clId="{A7D204F4-B57F-4576-9FA8-FA9359849F17}" dt="2020-11-06T14:41:36.352" v="93"/>
          <ac:grpSpMkLst>
            <pc:docMk/>
            <pc:sldMk cId="834050406" sldId="256"/>
            <ac:grpSpMk id="24" creationId="{FF9C6F48-1D0C-482E-B7BC-3A64073D39F0}"/>
          </ac:grpSpMkLst>
        </pc:grpChg>
        <pc:picChg chg="mod">
          <ac:chgData name="Paola Helena de las Merced Acosta Sierra" userId="91f217e5-9d19-4f65-9bf8-7fd4ecf93ea7" providerId="ADAL" clId="{A7D204F4-B57F-4576-9FA8-FA9359849F17}" dt="2020-11-06T14:36:08.276" v="11" actId="1076"/>
          <ac:picMkLst>
            <pc:docMk/>
            <pc:sldMk cId="834050406" sldId="256"/>
            <ac:picMk id="8" creationId="{3F803F0C-D1ED-48FB-B5CD-1F2FC0FF7CB1}"/>
          </ac:picMkLst>
        </pc:picChg>
        <pc:picChg chg="add del mod">
          <ac:chgData name="Paola Helena de las Merced Acosta Sierra" userId="91f217e5-9d19-4f65-9bf8-7fd4ecf93ea7" providerId="ADAL" clId="{A7D204F4-B57F-4576-9FA8-FA9359849F17}" dt="2020-11-06T14:37:50.325" v="12" actId="478"/>
          <ac:picMkLst>
            <pc:docMk/>
            <pc:sldMk cId="834050406" sldId="256"/>
            <ac:picMk id="9" creationId="{6BF65F21-DDEC-46C9-83DA-5520FD15639C}"/>
          </ac:picMkLst>
        </pc:picChg>
        <pc:picChg chg="add mod modCrop">
          <ac:chgData name="Paola Helena de las Merced Acosta Sierra" userId="91f217e5-9d19-4f65-9bf8-7fd4ecf93ea7" providerId="ADAL" clId="{A7D204F4-B57F-4576-9FA8-FA9359849F17}" dt="2020-11-06T14:40:59.153" v="86" actId="164"/>
          <ac:picMkLst>
            <pc:docMk/>
            <pc:sldMk cId="834050406" sldId="256"/>
            <ac:picMk id="10" creationId="{7BDA34EA-32A1-47EF-B39C-EEE4C50AC8CA}"/>
          </ac:picMkLst>
        </pc:picChg>
        <pc:picChg chg="mod">
          <ac:chgData name="Paola Helena de las Merced Acosta Sierra" userId="91f217e5-9d19-4f65-9bf8-7fd4ecf93ea7" providerId="ADAL" clId="{A7D204F4-B57F-4576-9FA8-FA9359849F17}" dt="2020-11-06T14:42:10.081" v="99" actId="12789"/>
          <ac:picMkLst>
            <pc:docMk/>
            <pc:sldMk cId="834050406" sldId="256"/>
            <ac:picMk id="13" creationId="{74530105-B1EE-417F-8898-BE7A17096E02}"/>
          </ac:picMkLst>
        </pc:picChg>
        <pc:picChg chg="del">
          <ac:chgData name="Paola Helena de las Merced Acosta Sierra" userId="91f217e5-9d19-4f65-9bf8-7fd4ecf93ea7" providerId="ADAL" clId="{A7D204F4-B57F-4576-9FA8-FA9359849F17}" dt="2020-11-06T14:35:17.068" v="0" actId="478"/>
          <ac:picMkLst>
            <pc:docMk/>
            <pc:sldMk cId="834050406" sldId="256"/>
            <ac:picMk id="14" creationId="{923A6AD1-7A0C-4BDE-AA47-332CA6746F0A}"/>
          </ac:picMkLst>
        </pc:picChg>
        <pc:picChg chg="mod">
          <ac:chgData name="Paola Helena de las Merced Acosta Sierra" userId="91f217e5-9d19-4f65-9bf8-7fd4ecf93ea7" providerId="ADAL" clId="{A7D204F4-B57F-4576-9FA8-FA9359849F17}" dt="2020-11-06T14:42:10.081" v="99" actId="12789"/>
          <ac:picMkLst>
            <pc:docMk/>
            <pc:sldMk cId="834050406" sldId="256"/>
            <ac:picMk id="25" creationId="{3EFBDFA5-23BB-437B-BB8E-2A6B8DF1D9A5}"/>
          </ac:picMkLst>
        </pc:picChg>
      </pc:sldChg>
      <pc:sldChg chg="addSp delSp">
        <pc:chgData name="Paola Helena de las Merced Acosta Sierra" userId="91f217e5-9d19-4f65-9bf8-7fd4ecf93ea7" providerId="ADAL" clId="{A7D204F4-B57F-4576-9FA8-FA9359849F17}" dt="2020-11-06T14:42:29.385" v="103"/>
        <pc:sldMkLst>
          <pc:docMk/>
          <pc:sldMk cId="271203333" sldId="263"/>
        </pc:sldMkLst>
        <pc:picChg chg="del">
          <ac:chgData name="Paola Helena de las Merced Acosta Sierra" userId="91f217e5-9d19-4f65-9bf8-7fd4ecf93ea7" providerId="ADAL" clId="{A7D204F4-B57F-4576-9FA8-FA9359849F17}" dt="2020-11-06T14:42:28.901" v="102" actId="478"/>
          <ac:picMkLst>
            <pc:docMk/>
            <pc:sldMk cId="271203333" sldId="263"/>
            <ac:picMk id="53" creationId="{4ACF6B57-8408-48A7-B9E6-6D97F387BBB2}"/>
          </ac:picMkLst>
        </pc:picChg>
        <pc:picChg chg="del">
          <ac:chgData name="Paola Helena de las Merced Acosta Sierra" userId="91f217e5-9d19-4f65-9bf8-7fd4ecf93ea7" providerId="ADAL" clId="{A7D204F4-B57F-4576-9FA8-FA9359849F17}" dt="2020-11-06T14:42:28.901" v="102" actId="478"/>
          <ac:picMkLst>
            <pc:docMk/>
            <pc:sldMk cId="271203333" sldId="263"/>
            <ac:picMk id="54" creationId="{EEFC7841-6E89-4235-BC20-02DC375BF3C0}"/>
          </ac:picMkLst>
        </pc:picChg>
        <pc:picChg chg="add">
          <ac:chgData name="Paola Helena de las Merced Acosta Sierra" userId="91f217e5-9d19-4f65-9bf8-7fd4ecf93ea7" providerId="ADAL" clId="{A7D204F4-B57F-4576-9FA8-FA9359849F17}" dt="2020-11-06T14:42:29.385" v="103"/>
          <ac:picMkLst>
            <pc:docMk/>
            <pc:sldMk cId="271203333" sldId="263"/>
            <ac:picMk id="65" creationId="{5460AA2D-5B4F-42DA-B10C-B4D11F391EEE}"/>
          </ac:picMkLst>
        </pc:picChg>
        <pc:picChg chg="add">
          <ac:chgData name="Paola Helena de las Merced Acosta Sierra" userId="91f217e5-9d19-4f65-9bf8-7fd4ecf93ea7" providerId="ADAL" clId="{A7D204F4-B57F-4576-9FA8-FA9359849F17}" dt="2020-11-06T14:42:29.385" v="103"/>
          <ac:picMkLst>
            <pc:docMk/>
            <pc:sldMk cId="271203333" sldId="263"/>
            <ac:picMk id="66" creationId="{8159513A-C0BD-4967-A510-987A820DCD5B}"/>
          </ac:picMkLst>
        </pc:picChg>
      </pc:sldChg>
      <pc:sldChg chg="addSp delSp">
        <pc:chgData name="Paola Helena de las Merced Acosta Sierra" userId="91f217e5-9d19-4f65-9bf8-7fd4ecf93ea7" providerId="ADAL" clId="{A7D204F4-B57F-4576-9FA8-FA9359849F17}" dt="2020-11-06T14:42:25.699" v="101"/>
        <pc:sldMkLst>
          <pc:docMk/>
          <pc:sldMk cId="3329659344" sldId="265"/>
        </pc:sldMkLst>
        <pc:picChg chg="del">
          <ac:chgData name="Paola Helena de las Merced Acosta Sierra" userId="91f217e5-9d19-4f65-9bf8-7fd4ecf93ea7" providerId="ADAL" clId="{A7D204F4-B57F-4576-9FA8-FA9359849F17}" dt="2020-11-06T14:42:25.333" v="100" actId="478"/>
          <ac:picMkLst>
            <pc:docMk/>
            <pc:sldMk cId="3329659344" sldId="265"/>
            <ac:picMk id="24" creationId="{4647C3F8-3974-40AC-8F35-7B5453D14369}"/>
          </ac:picMkLst>
        </pc:picChg>
        <pc:picChg chg="del">
          <ac:chgData name="Paola Helena de las Merced Acosta Sierra" userId="91f217e5-9d19-4f65-9bf8-7fd4ecf93ea7" providerId="ADAL" clId="{A7D204F4-B57F-4576-9FA8-FA9359849F17}" dt="2020-11-06T14:42:25.333" v="100" actId="478"/>
          <ac:picMkLst>
            <pc:docMk/>
            <pc:sldMk cId="3329659344" sldId="265"/>
            <ac:picMk id="25" creationId="{6D1BA6C6-E2CC-41CB-9E27-8A9B3777421F}"/>
          </ac:picMkLst>
        </pc:picChg>
        <pc:picChg chg="add">
          <ac:chgData name="Paola Helena de las Merced Acosta Sierra" userId="91f217e5-9d19-4f65-9bf8-7fd4ecf93ea7" providerId="ADAL" clId="{A7D204F4-B57F-4576-9FA8-FA9359849F17}" dt="2020-11-06T14:42:25.699" v="101"/>
          <ac:picMkLst>
            <pc:docMk/>
            <pc:sldMk cId="3329659344" sldId="265"/>
            <ac:picMk id="36" creationId="{D2F55671-9975-44A5-A849-073629CC3D86}"/>
          </ac:picMkLst>
        </pc:picChg>
        <pc:picChg chg="add">
          <ac:chgData name="Paola Helena de las Merced Acosta Sierra" userId="91f217e5-9d19-4f65-9bf8-7fd4ecf93ea7" providerId="ADAL" clId="{A7D204F4-B57F-4576-9FA8-FA9359849F17}" dt="2020-11-06T14:42:25.699" v="101"/>
          <ac:picMkLst>
            <pc:docMk/>
            <pc:sldMk cId="3329659344" sldId="265"/>
            <ac:picMk id="37" creationId="{10F2F898-D451-4FB5-B730-B57DE2898C9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08A26C1-0309-469A-BFC1-92CF01B89A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419CDD-F27F-41F7-A67A-DB1D179D4D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BE568-D303-4FAC-9183-A8A5FC16862F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3F6997-2346-4749-8D5D-5E73FBB4EB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B74BC5-58FA-4006-953C-B361B7D7EA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8E2DA-5115-458A-8770-3E2E13AA05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85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33999-B121-4A57-84E6-D4D3D682B338}" type="datetimeFigureOut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1CFEF-7532-4742-8AE4-AD8F1DB91E4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6625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44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9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53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CE150E63-AA5C-4029-8AFD-739D3ED1B16D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675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0CE4C6-AF12-4B75-9B09-A6369DF3EBF5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222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69286BD3-FAB2-42CC-83A7-F2055CA28231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187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0CFD942-0C29-4841-A369-7AC3ACBAA115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Cuadro de texto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Cuadro de texto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66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B53403B-A83F-4F7C-B81B-52D96F2F2D5A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6683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8905F-8219-42EC-858C-8B7A9BCD2331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752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A337F5-EA54-492B-BCF8-BA412781892C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425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5AF301-8E3A-4C7C-8F39-137B7E2BA829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3108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580712E-2E1F-4DE6-9DF5-96684E025AD4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38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B63502-55E2-483A-B925-B76D2362EF77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400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BB53D347-9752-40D2-A01A-54CDEE82EFED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4573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52F424-71C5-46D6-BF22-9D8828EB9DAE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3326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C35E9E-2FD8-489A-985A-E5E9905A1025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781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39A859-2C96-446F-BF35-E1A916FDC7F7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955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0B3690-BBA5-4984-BF25-F14AEFFABB51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1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C6960A-B7E1-40A8-8ABC-9D37BA0B71B1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311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369352-B30E-4B27-BD6D-2A167EC7583D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839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DF384F-5A97-4E92-8348-2DC2199C59FF}" type="datetime1">
              <a:rPr lang="es-ES" noProof="0" smtClean="0"/>
              <a:t>06/11/2020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57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Imagen 7" descr="Flor">
            <a:extLst>
              <a:ext uri="{FF2B5EF4-FFF2-40B4-BE49-F238E27FC236}">
                <a16:creationId xmlns:a16="http://schemas.microsoft.com/office/drawing/2014/main" id="{3F803F0C-D1ED-48FB-B5CD-1F2FC0FF7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" r="157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4530105-B1EE-417F-8898-BE7A17096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46" y="5810197"/>
            <a:ext cx="2304000" cy="831658"/>
          </a:xfrm>
          <a:prstGeom prst="rect">
            <a:avLst/>
          </a:prstGeom>
          <a:noFill/>
          <a:effectLst>
            <a:softEdge rad="165100"/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8503B6C-E5A0-4395-9094-C53156A4096C}"/>
              </a:ext>
            </a:extLst>
          </p:cNvPr>
          <p:cNvSpPr txBox="1"/>
          <p:nvPr/>
        </p:nvSpPr>
        <p:spPr>
          <a:xfrm>
            <a:off x="188650" y="2154027"/>
            <a:ext cx="216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Nombre de la experiencia:</a:t>
            </a:r>
          </a:p>
          <a:p>
            <a:r>
              <a:rPr lang="es-CO" sz="1400" b="1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</a:t>
            </a:r>
            <a:endParaRPr lang="es-CO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5071125-6A0D-44DC-A431-FF01F8DA5901}"/>
              </a:ext>
            </a:extLst>
          </p:cNvPr>
          <p:cNvSpPr txBox="1"/>
          <p:nvPr/>
        </p:nvSpPr>
        <p:spPr>
          <a:xfrm>
            <a:off x="188650" y="3842224"/>
            <a:ext cx="21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Participantes:</a:t>
            </a:r>
          </a:p>
          <a:p>
            <a:r>
              <a:rPr lang="es-CO" sz="1400" b="1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</a:t>
            </a:r>
            <a:endParaRPr lang="es-CO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2EE1DD-D1D3-4E7A-BEE6-5660CEA9174D}"/>
              </a:ext>
            </a:extLst>
          </p:cNvPr>
          <p:cNvSpPr txBox="1"/>
          <p:nvPr/>
        </p:nvSpPr>
        <p:spPr>
          <a:xfrm>
            <a:off x="188650" y="5191867"/>
            <a:ext cx="216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Programa académico:</a:t>
            </a:r>
          </a:p>
          <a:p>
            <a:r>
              <a:rPr lang="es-CO" sz="1400" b="1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</a:t>
            </a:r>
            <a:endParaRPr lang="es-CO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266D7D-07BF-495E-91D0-85A6691400DB}"/>
              </a:ext>
            </a:extLst>
          </p:cNvPr>
          <p:cNvSpPr txBox="1"/>
          <p:nvPr/>
        </p:nvSpPr>
        <p:spPr>
          <a:xfrm>
            <a:off x="2784457" y="641231"/>
            <a:ext cx="432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Preguntas problémicas que guiaron la experiencia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EEEDB0F-104B-4C18-981F-329692C0E058}"/>
              </a:ext>
            </a:extLst>
          </p:cNvPr>
          <p:cNvSpPr txBox="1"/>
          <p:nvPr/>
        </p:nvSpPr>
        <p:spPr>
          <a:xfrm>
            <a:off x="2784457" y="2503681"/>
            <a:ext cx="432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Cuál es el propósito 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992B3E4-7A32-4F63-8B32-DC77EAA219EC}"/>
              </a:ext>
            </a:extLst>
          </p:cNvPr>
          <p:cNvSpPr txBox="1"/>
          <p:nvPr/>
        </p:nvSpPr>
        <p:spPr>
          <a:xfrm>
            <a:off x="7526162" y="583902"/>
            <a:ext cx="43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Perspectivas teóricas en los que se inscribe esta experiencia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29C8431-D22B-4B1E-A95B-F9A7EFC6ED49}"/>
              </a:ext>
            </a:extLst>
          </p:cNvPr>
          <p:cNvSpPr txBox="1"/>
          <p:nvPr/>
        </p:nvSpPr>
        <p:spPr>
          <a:xfrm>
            <a:off x="2784457" y="4366132"/>
            <a:ext cx="43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Rutas metodológicas empleadas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1515162-EA0C-4F52-AD50-881EADB10A01}"/>
              </a:ext>
            </a:extLst>
          </p:cNvPr>
          <p:cNvSpPr txBox="1"/>
          <p:nvPr/>
        </p:nvSpPr>
        <p:spPr>
          <a:xfrm>
            <a:off x="7526162" y="2650463"/>
            <a:ext cx="43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Qué manifestación material y escritural han tenido los hallazgos y/o conclusiones 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EFBDFA5-23BB-437B-BB8E-2A6B8DF1D9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3324" y="5810226"/>
            <a:ext cx="2297091" cy="83160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085C3D29-20FE-4346-A3D3-17C01F8F9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3476" y="4952819"/>
            <a:ext cx="2093641" cy="7964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D086F1E-A6F3-49F3-9CEF-74EC0E4463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987" y="14631"/>
            <a:ext cx="2031325" cy="20313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C3276FE-8529-4AB6-BE39-800968F3195F}"/>
              </a:ext>
            </a:extLst>
          </p:cNvPr>
          <p:cNvSpPr txBox="1"/>
          <p:nvPr/>
        </p:nvSpPr>
        <p:spPr>
          <a:xfrm>
            <a:off x="586854" y="1406883"/>
            <a:ext cx="1479364" cy="52322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Imagen de la experiencia</a:t>
            </a:r>
            <a:endParaRPr lang="es-CO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9DEF6582-DBD4-41B9-B5AB-18F29A6A7B6C}"/>
              </a:ext>
            </a:extLst>
          </p:cNvPr>
          <p:cNvSpPr txBox="1"/>
          <p:nvPr/>
        </p:nvSpPr>
        <p:spPr>
          <a:xfrm>
            <a:off x="188650" y="2154027"/>
            <a:ext cx="216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Nombre de la experiencia:</a:t>
            </a:r>
          </a:p>
          <a:p>
            <a:r>
              <a:rPr lang="es-CO" sz="1400" b="1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</a:t>
            </a:r>
            <a:endParaRPr lang="es-CO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530BE34-A0F2-41BB-99CC-96573254EF0D}"/>
              </a:ext>
            </a:extLst>
          </p:cNvPr>
          <p:cNvSpPr txBox="1"/>
          <p:nvPr/>
        </p:nvSpPr>
        <p:spPr>
          <a:xfrm>
            <a:off x="188650" y="3842224"/>
            <a:ext cx="21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Participantes:</a:t>
            </a:r>
          </a:p>
          <a:p>
            <a:r>
              <a:rPr lang="es-CO" sz="1400" b="1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</a:t>
            </a:r>
            <a:endParaRPr lang="es-CO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A98FC7F-1A6F-4C71-9B77-09752C34059F}"/>
              </a:ext>
            </a:extLst>
          </p:cNvPr>
          <p:cNvSpPr txBox="1"/>
          <p:nvPr/>
        </p:nvSpPr>
        <p:spPr>
          <a:xfrm>
            <a:off x="188650" y="5191867"/>
            <a:ext cx="216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Programa académico:</a:t>
            </a:r>
          </a:p>
          <a:p>
            <a:r>
              <a:rPr lang="es-CO" sz="1400" b="1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</a:t>
            </a:r>
            <a:endParaRPr lang="es-CO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5923D7B-3253-445B-94C7-ECD1B9771511}"/>
              </a:ext>
            </a:extLst>
          </p:cNvPr>
          <p:cNvSpPr txBox="1"/>
          <p:nvPr/>
        </p:nvSpPr>
        <p:spPr>
          <a:xfrm>
            <a:off x="2784457" y="641231"/>
            <a:ext cx="432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Preguntas problémicas que guiaron la experiencia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DE1B4D2-18D7-4012-9E84-00F232502A7C}"/>
              </a:ext>
            </a:extLst>
          </p:cNvPr>
          <p:cNvSpPr txBox="1"/>
          <p:nvPr/>
        </p:nvSpPr>
        <p:spPr>
          <a:xfrm>
            <a:off x="2784457" y="2503681"/>
            <a:ext cx="432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Cuál es el propósito 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4C92BC6-AAE7-4FA2-8AFF-ED1B1E218197}"/>
              </a:ext>
            </a:extLst>
          </p:cNvPr>
          <p:cNvSpPr txBox="1"/>
          <p:nvPr/>
        </p:nvSpPr>
        <p:spPr>
          <a:xfrm>
            <a:off x="7526162" y="583902"/>
            <a:ext cx="43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Perspectivas teóricas en los que se inscribe esta experiencia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10D9801-D0F2-4F2E-A8BA-A6F2D10BDB82}"/>
              </a:ext>
            </a:extLst>
          </p:cNvPr>
          <p:cNvSpPr txBox="1"/>
          <p:nvPr/>
        </p:nvSpPr>
        <p:spPr>
          <a:xfrm>
            <a:off x="2784457" y="4366132"/>
            <a:ext cx="43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Rutas metodológicas empleadas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C48BA1A-0242-4C4B-84B8-A60980A7C122}"/>
              </a:ext>
            </a:extLst>
          </p:cNvPr>
          <p:cNvSpPr txBox="1"/>
          <p:nvPr/>
        </p:nvSpPr>
        <p:spPr>
          <a:xfrm>
            <a:off x="7526162" y="2650463"/>
            <a:ext cx="43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Qué manifestación material y escritural han tenido los hallazgos y/o conclusiones 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pic>
        <p:nvPicPr>
          <p:cNvPr id="36" name="Imagen 3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F55671-9975-44A5-A849-073629CC3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46" y="5810197"/>
            <a:ext cx="2304000" cy="831658"/>
          </a:xfrm>
          <a:prstGeom prst="rect">
            <a:avLst/>
          </a:prstGeom>
          <a:noFill/>
          <a:effectLst>
            <a:softEdge rad="165100"/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0F2F898-D451-4FB5-B730-B57DE2898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3324" y="5810226"/>
            <a:ext cx="2297091" cy="83160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270A999D-54D9-45DA-B5F8-49A7F8F009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3476" y="4952819"/>
            <a:ext cx="2093641" cy="7964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4F58D267-CDE4-4584-8C73-F7728E403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987" y="14631"/>
            <a:ext cx="2031325" cy="20313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E5B1A0-AD81-4756-B611-D142635F3AE3}"/>
              </a:ext>
            </a:extLst>
          </p:cNvPr>
          <p:cNvSpPr txBox="1"/>
          <p:nvPr/>
        </p:nvSpPr>
        <p:spPr>
          <a:xfrm>
            <a:off x="586854" y="1406883"/>
            <a:ext cx="1479364" cy="52322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Imagen de la experiencia</a:t>
            </a:r>
            <a:endParaRPr lang="es-CO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5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16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8" name="Imagen 18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7" name="Imagen 6" descr="Hojas dibujadas a lápiz">
            <a:extLst>
              <a:ext uri="{FF2B5EF4-FFF2-40B4-BE49-F238E27FC236}">
                <a16:creationId xmlns:a16="http://schemas.microsoft.com/office/drawing/2014/main" id="{57D7C723-A9F3-4A7E-B1AE-E6A0CCF40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881" r="3" b="42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0B14A014-B14A-46A7-8A70-67B85CEAF35A}"/>
              </a:ext>
            </a:extLst>
          </p:cNvPr>
          <p:cNvSpPr txBox="1"/>
          <p:nvPr/>
        </p:nvSpPr>
        <p:spPr>
          <a:xfrm>
            <a:off x="188650" y="2154027"/>
            <a:ext cx="2160000" cy="129266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Nombre de la experiencia:</a:t>
            </a:r>
          </a:p>
          <a:p>
            <a:r>
              <a:rPr lang="es-CO" sz="1400" b="1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</a:t>
            </a:r>
            <a:endParaRPr lang="es-CO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B425D43-F760-4742-B964-15E1ECCD8F89}"/>
              </a:ext>
            </a:extLst>
          </p:cNvPr>
          <p:cNvSpPr txBox="1"/>
          <p:nvPr/>
        </p:nvSpPr>
        <p:spPr>
          <a:xfrm>
            <a:off x="188650" y="3842224"/>
            <a:ext cx="2160000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Participantes:</a:t>
            </a:r>
          </a:p>
          <a:p>
            <a:r>
              <a:rPr lang="es-CO" sz="1400" b="1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</a:t>
            </a:r>
            <a:endParaRPr lang="es-CO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DACB761D-1CB6-4CA8-986A-8DA8A3F5421C}"/>
              </a:ext>
            </a:extLst>
          </p:cNvPr>
          <p:cNvSpPr txBox="1"/>
          <p:nvPr/>
        </p:nvSpPr>
        <p:spPr>
          <a:xfrm>
            <a:off x="188650" y="5191867"/>
            <a:ext cx="2160000" cy="116955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Programa académico:</a:t>
            </a:r>
          </a:p>
          <a:p>
            <a:r>
              <a:rPr lang="es-CO" sz="1400" b="1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</a:t>
            </a:r>
            <a:endParaRPr lang="es-CO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12E43E9B-85A6-4168-A651-9DEB3C6B7A35}"/>
              </a:ext>
            </a:extLst>
          </p:cNvPr>
          <p:cNvSpPr txBox="1"/>
          <p:nvPr/>
        </p:nvSpPr>
        <p:spPr>
          <a:xfrm>
            <a:off x="2784457" y="641231"/>
            <a:ext cx="4320000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Preguntas problémicas que guiaron la experiencia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F28D6C3-1459-42BE-9BB3-325FE97D7F4F}"/>
              </a:ext>
            </a:extLst>
          </p:cNvPr>
          <p:cNvSpPr txBox="1"/>
          <p:nvPr/>
        </p:nvSpPr>
        <p:spPr>
          <a:xfrm>
            <a:off x="2784457" y="2503681"/>
            <a:ext cx="4320000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Cuál es el propósito 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18CD8AA-66B8-4363-AADF-A720E39D34C6}"/>
              </a:ext>
            </a:extLst>
          </p:cNvPr>
          <p:cNvSpPr txBox="1"/>
          <p:nvPr/>
        </p:nvSpPr>
        <p:spPr>
          <a:xfrm>
            <a:off x="7526162" y="583902"/>
            <a:ext cx="4320000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Perspectivas teóricas en los que se inscribe esta experiencia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1EB5E3C-5F02-46AA-8363-8147B2A3C853}"/>
              </a:ext>
            </a:extLst>
          </p:cNvPr>
          <p:cNvSpPr txBox="1"/>
          <p:nvPr/>
        </p:nvSpPr>
        <p:spPr>
          <a:xfrm>
            <a:off x="2784457" y="4366132"/>
            <a:ext cx="4320000" cy="138499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Rutas metodológicas empleadas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0BED1306-2F7A-447C-80C5-DF2BE461B738}"/>
              </a:ext>
            </a:extLst>
          </p:cNvPr>
          <p:cNvSpPr txBox="1"/>
          <p:nvPr/>
        </p:nvSpPr>
        <p:spPr>
          <a:xfrm>
            <a:off x="7526162" y="2650463"/>
            <a:ext cx="4320000" cy="20313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Qué manifestación material y escritural han tenido los hallazgos y/o conclusiones </a:t>
            </a:r>
          </a:p>
          <a:p>
            <a:r>
              <a:rPr lang="es-CO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pic>
        <p:nvPicPr>
          <p:cNvPr id="65" name="Imagen 6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460AA2D-5B4F-42DA-B10C-B4D11F391E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46" y="5810197"/>
            <a:ext cx="2304000" cy="831658"/>
          </a:xfrm>
          <a:prstGeom prst="rect">
            <a:avLst/>
          </a:prstGeom>
          <a:noFill/>
          <a:effectLst>
            <a:softEdge rad="165100"/>
          </a:effectLst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8159513A-C0BD-4967-A510-987A820DCD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3324" y="5810226"/>
            <a:ext cx="2297091" cy="83160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5B2540F3-94B2-4A13-8195-AE8A21626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3476" y="4952819"/>
            <a:ext cx="2093641" cy="7964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A571B65E-A10C-4F64-8767-4EEDC0544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987" y="14631"/>
            <a:ext cx="2031325" cy="20313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20C5C18-C9D0-48AE-87FB-8A57C5E68768}"/>
              </a:ext>
            </a:extLst>
          </p:cNvPr>
          <p:cNvSpPr txBox="1"/>
          <p:nvPr/>
        </p:nvSpPr>
        <p:spPr>
          <a:xfrm>
            <a:off x="586854" y="1406883"/>
            <a:ext cx="1479364" cy="52322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Imagen de la experiencia</a:t>
            </a:r>
            <a:endParaRPr lang="es-CO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333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81A1F2AD982B4FBD4EDC47A7FC0477" ma:contentTypeVersion="13" ma:contentTypeDescription="Crear nuevo documento." ma:contentTypeScope="" ma:versionID="f476930319d8ec96e3e8c37dc59a786f">
  <xsd:schema xmlns:xsd="http://www.w3.org/2001/XMLSchema" xmlns:xs="http://www.w3.org/2001/XMLSchema" xmlns:p="http://schemas.microsoft.com/office/2006/metadata/properties" xmlns:ns3="b586f324-62df-48e1-a456-e8012e84b08b" xmlns:ns4="4f7b5036-58f9-414a-9d11-037a19677795" targetNamespace="http://schemas.microsoft.com/office/2006/metadata/properties" ma:root="true" ma:fieldsID="0e11449e4b8574e8ee6c66f81411cb4d" ns3:_="" ns4:_="">
    <xsd:import namespace="b586f324-62df-48e1-a456-e8012e84b08b"/>
    <xsd:import namespace="4f7b5036-58f9-414a-9d11-037a196777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6f324-62df-48e1-a456-e8012e84b0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b5036-58f9-414a-9d11-037a196777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f7b5036-58f9-414a-9d11-037a19677795" xsi:nil="true"/>
  </documentManagement>
</p:properties>
</file>

<file path=customXml/itemProps1.xml><?xml version="1.0" encoding="utf-8"?>
<ds:datastoreItem xmlns:ds="http://schemas.openxmlformats.org/officeDocument/2006/customXml" ds:itemID="{B3C46F3B-100F-42A3-8925-DB7283E10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86f324-62df-48e1-a456-e8012e84b08b"/>
    <ds:schemaRef ds:uri="4f7b5036-58f9-414a-9d11-037a196777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76B320-E975-4049-B758-D52F391461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11068-54FB-4183-BE8D-9A5F0DE062BA}">
  <ds:schemaRefs>
    <ds:schemaRef ds:uri="b586f324-62df-48e1-a456-e8012e84b08b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f7b5036-58f9-414a-9d11-037a196777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Estela de vapor </Template>
  <TotalTime>825</TotalTime>
  <Words>174</Words>
  <Application>Microsoft Office PowerPoint</Application>
  <PresentationFormat>Panorámica</PresentationFormat>
  <Paragraphs>54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Estela de vapor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Helena de las Merced Acosta Sierra</dc:creator>
  <cp:lastModifiedBy>Rodrigo Francisco Martinez Moreno</cp:lastModifiedBy>
  <cp:revision>7</cp:revision>
  <dcterms:created xsi:type="dcterms:W3CDTF">2020-11-06T01:00:08Z</dcterms:created>
  <dcterms:modified xsi:type="dcterms:W3CDTF">2020-11-06T21:39:58Z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0x0101005581A1F2AD982B4FBD4EDC47A7FC0477</vt:lpwstr>
  </property>
</Properties>
</file>