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13"/>
  </p:notesMasterIdLst>
  <p:handoutMasterIdLst>
    <p:handoutMasterId r:id="rId14"/>
  </p:handoutMasterIdLst>
  <p:sldIdLst>
    <p:sldId id="471" r:id="rId5"/>
    <p:sldId id="347" r:id="rId6"/>
    <p:sldId id="464" r:id="rId7"/>
    <p:sldId id="469" r:id="rId8"/>
    <p:sldId id="470" r:id="rId9"/>
    <p:sldId id="473" r:id="rId10"/>
    <p:sldId id="467" r:id="rId11"/>
    <p:sldId id="472" r:id="rId12"/>
  </p:sldIdLst>
  <p:sldSz cx="12192000" cy="6858000"/>
  <p:notesSz cx="6858000" cy="9144000"/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F375A"/>
    <a:srgbClr val="1FA6CE"/>
    <a:srgbClr val="DD0578"/>
    <a:srgbClr val="EDA11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Sin estilo ni cuadrícula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Sin estilo, cuadrícula de la tab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9652" autoAdjust="0"/>
    <p:restoredTop sz="94704"/>
  </p:normalViewPr>
  <p:slideViewPr>
    <p:cSldViewPr snapToGrid="0" snapToObjects="1">
      <p:cViewPr varScale="1">
        <p:scale>
          <a:sx n="105" d="100"/>
          <a:sy n="105" d="100"/>
        </p:scale>
        <p:origin x="1184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112" d="100"/>
          <a:sy n="112" d="100"/>
        </p:scale>
        <p:origin x="1960" y="2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handoutMaster" Target="handoutMasters/handout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iana Shirley Velasquez Rojas" userId="c7f3f5aa-9de1-4023-9a93-b741ed2115ef" providerId="ADAL" clId="{16889FF6-F431-451A-A7F6-0211FD760EA7}"/>
    <pc:docChg chg="undo custSel addSld delSld modSld sldOrd">
      <pc:chgData name="Diana Shirley Velasquez Rojas" userId="c7f3f5aa-9de1-4023-9a93-b741ed2115ef" providerId="ADAL" clId="{16889FF6-F431-451A-A7F6-0211FD760EA7}" dt="2021-09-13T15:34:04.575" v="3290" actId="478"/>
      <pc:docMkLst>
        <pc:docMk/>
      </pc:docMkLst>
      <pc:sldChg chg="delSp modSp mod modClrScheme chgLayout">
        <pc:chgData name="Diana Shirley Velasquez Rojas" userId="c7f3f5aa-9de1-4023-9a93-b741ed2115ef" providerId="ADAL" clId="{16889FF6-F431-451A-A7F6-0211FD760EA7}" dt="2021-09-13T12:46:49.335" v="3280" actId="478"/>
        <pc:sldMkLst>
          <pc:docMk/>
          <pc:sldMk cId="3606763523" sldId="330"/>
        </pc:sldMkLst>
        <pc:spChg chg="mod ord">
          <ac:chgData name="Diana Shirley Velasquez Rojas" userId="c7f3f5aa-9de1-4023-9a93-b741ed2115ef" providerId="ADAL" clId="{16889FF6-F431-451A-A7F6-0211FD760EA7}" dt="2021-09-08T14:49:11.756" v="84" actId="700"/>
          <ac:spMkLst>
            <pc:docMk/>
            <pc:sldMk cId="3606763523" sldId="330"/>
            <ac:spMk id="4" creationId="{21E44368-466B-440E-AD02-0393AB5EACB4}"/>
          </ac:spMkLst>
        </pc:spChg>
        <pc:picChg chg="del">
          <ac:chgData name="Diana Shirley Velasquez Rojas" userId="c7f3f5aa-9de1-4023-9a93-b741ed2115ef" providerId="ADAL" clId="{16889FF6-F431-451A-A7F6-0211FD760EA7}" dt="2021-09-13T12:46:49.335" v="3280" actId="478"/>
          <ac:picMkLst>
            <pc:docMk/>
            <pc:sldMk cId="3606763523" sldId="330"/>
            <ac:picMk id="3" creationId="{5324910E-3A88-4C48-BF79-94ABE91AF5D0}"/>
          </ac:picMkLst>
        </pc:picChg>
      </pc:sldChg>
      <pc:sldChg chg="delSp modSp mod modClrScheme chgLayout">
        <pc:chgData name="Diana Shirley Velasquez Rojas" userId="c7f3f5aa-9de1-4023-9a93-b741ed2115ef" providerId="ADAL" clId="{16889FF6-F431-451A-A7F6-0211FD760EA7}" dt="2021-09-13T15:33:46.871" v="3286" actId="478"/>
        <pc:sldMkLst>
          <pc:docMk/>
          <pc:sldMk cId="3056946986" sldId="331"/>
        </pc:sldMkLst>
        <pc:spChg chg="mod ord">
          <ac:chgData name="Diana Shirley Velasquez Rojas" userId="c7f3f5aa-9de1-4023-9a93-b741ed2115ef" providerId="ADAL" clId="{16889FF6-F431-451A-A7F6-0211FD760EA7}" dt="2021-09-08T17:32:42.782" v="3276" actId="1076"/>
          <ac:spMkLst>
            <pc:docMk/>
            <pc:sldMk cId="3056946986" sldId="331"/>
            <ac:spMk id="3" creationId="{CA285F57-427F-4DF2-983A-4CAE973D2A7B}"/>
          </ac:spMkLst>
        </pc:spChg>
        <pc:spChg chg="mod ord">
          <ac:chgData name="Diana Shirley Velasquez Rojas" userId="c7f3f5aa-9de1-4023-9a93-b741ed2115ef" providerId="ADAL" clId="{16889FF6-F431-451A-A7F6-0211FD760EA7}" dt="2021-09-08T16:21:03.372" v="426" actId="1038"/>
          <ac:spMkLst>
            <pc:docMk/>
            <pc:sldMk cId="3056946986" sldId="331"/>
            <ac:spMk id="4" creationId="{954F65C4-1AEC-4BEA-A4C2-F1C58F4947D5}"/>
          </ac:spMkLst>
        </pc:spChg>
        <pc:spChg chg="mod ord">
          <ac:chgData name="Diana Shirley Velasquez Rojas" userId="c7f3f5aa-9de1-4023-9a93-b741ed2115ef" providerId="ADAL" clId="{16889FF6-F431-451A-A7F6-0211FD760EA7}" dt="2021-09-08T16:20:42.123" v="403" actId="1035"/>
          <ac:spMkLst>
            <pc:docMk/>
            <pc:sldMk cId="3056946986" sldId="331"/>
            <ac:spMk id="6" creationId="{10359A31-7448-479B-8D4B-574A654E58E9}"/>
          </ac:spMkLst>
        </pc:spChg>
        <pc:spChg chg="mod">
          <ac:chgData name="Diana Shirley Velasquez Rojas" userId="c7f3f5aa-9de1-4023-9a93-b741ed2115ef" providerId="ADAL" clId="{16889FF6-F431-451A-A7F6-0211FD760EA7}" dt="2021-09-08T16:21:10.165" v="446" actId="1038"/>
          <ac:spMkLst>
            <pc:docMk/>
            <pc:sldMk cId="3056946986" sldId="331"/>
            <ac:spMk id="12" creationId="{A3320EBC-01FA-4CAA-BDD0-56971EE49ACE}"/>
          </ac:spMkLst>
        </pc:spChg>
        <pc:spChg chg="mod">
          <ac:chgData name="Diana Shirley Velasquez Rojas" userId="c7f3f5aa-9de1-4023-9a93-b741ed2115ef" providerId="ADAL" clId="{16889FF6-F431-451A-A7F6-0211FD760EA7}" dt="2021-09-08T16:20:31.476" v="385" actId="1035"/>
          <ac:spMkLst>
            <pc:docMk/>
            <pc:sldMk cId="3056946986" sldId="331"/>
            <ac:spMk id="15" creationId="{388F2E07-7155-4D22-98A7-3C53DFFE54FC}"/>
          </ac:spMkLst>
        </pc:spChg>
        <pc:spChg chg="mod">
          <ac:chgData name="Diana Shirley Velasquez Rojas" userId="c7f3f5aa-9de1-4023-9a93-b741ed2115ef" providerId="ADAL" clId="{16889FF6-F431-451A-A7F6-0211FD760EA7}" dt="2021-09-08T16:20:31.476" v="385" actId="1035"/>
          <ac:spMkLst>
            <pc:docMk/>
            <pc:sldMk cId="3056946986" sldId="331"/>
            <ac:spMk id="20" creationId="{C243576A-3142-4857-9680-0740A12B9DB3}"/>
          </ac:spMkLst>
        </pc:spChg>
        <pc:spChg chg="mod">
          <ac:chgData name="Diana Shirley Velasquez Rojas" userId="c7f3f5aa-9de1-4023-9a93-b741ed2115ef" providerId="ADAL" clId="{16889FF6-F431-451A-A7F6-0211FD760EA7}" dt="2021-09-08T16:20:31.476" v="385" actId="1035"/>
          <ac:spMkLst>
            <pc:docMk/>
            <pc:sldMk cId="3056946986" sldId="331"/>
            <ac:spMk id="24" creationId="{D52A8D5E-E5B3-42A9-915E-C751D5306E39}"/>
          </ac:spMkLst>
        </pc:spChg>
        <pc:spChg chg="mod">
          <ac:chgData name="Diana Shirley Velasquez Rojas" userId="c7f3f5aa-9de1-4023-9a93-b741ed2115ef" providerId="ADAL" clId="{16889FF6-F431-451A-A7F6-0211FD760EA7}" dt="2021-09-08T16:20:31.476" v="385" actId="1035"/>
          <ac:spMkLst>
            <pc:docMk/>
            <pc:sldMk cId="3056946986" sldId="331"/>
            <ac:spMk id="26" creationId="{17749095-63F2-457E-AE93-B4AF0CFCA0E7}"/>
          </ac:spMkLst>
        </pc:spChg>
        <pc:spChg chg="mod">
          <ac:chgData name="Diana Shirley Velasquez Rojas" userId="c7f3f5aa-9de1-4023-9a93-b741ed2115ef" providerId="ADAL" clId="{16889FF6-F431-451A-A7F6-0211FD760EA7}" dt="2021-09-08T16:20:31.476" v="385" actId="1035"/>
          <ac:spMkLst>
            <pc:docMk/>
            <pc:sldMk cId="3056946986" sldId="331"/>
            <ac:spMk id="29" creationId="{86BD1323-728E-40F2-8A5C-E91918652E33}"/>
          </ac:spMkLst>
        </pc:spChg>
        <pc:spChg chg="mod">
          <ac:chgData name="Diana Shirley Velasquez Rojas" userId="c7f3f5aa-9de1-4023-9a93-b741ed2115ef" providerId="ADAL" clId="{16889FF6-F431-451A-A7F6-0211FD760EA7}" dt="2021-09-08T16:21:03.372" v="426" actId="1038"/>
          <ac:spMkLst>
            <pc:docMk/>
            <pc:sldMk cId="3056946986" sldId="331"/>
            <ac:spMk id="30" creationId="{A4A27823-6C8E-479A-B69E-D6C991EC5B16}"/>
          </ac:spMkLst>
        </pc:spChg>
        <pc:spChg chg="mod">
          <ac:chgData name="Diana Shirley Velasquez Rojas" userId="c7f3f5aa-9de1-4023-9a93-b741ed2115ef" providerId="ADAL" clId="{16889FF6-F431-451A-A7F6-0211FD760EA7}" dt="2021-09-08T16:20:31.476" v="385" actId="1035"/>
          <ac:spMkLst>
            <pc:docMk/>
            <pc:sldMk cId="3056946986" sldId="331"/>
            <ac:spMk id="31" creationId="{311A5C4A-42A4-4A06-84CB-192AC5332604}"/>
          </ac:spMkLst>
        </pc:spChg>
        <pc:picChg chg="mod ord">
          <ac:chgData name="Diana Shirley Velasquez Rojas" userId="c7f3f5aa-9de1-4023-9a93-b741ed2115ef" providerId="ADAL" clId="{16889FF6-F431-451A-A7F6-0211FD760EA7}" dt="2021-09-08T16:21:03.372" v="426" actId="1038"/>
          <ac:picMkLst>
            <pc:docMk/>
            <pc:sldMk cId="3056946986" sldId="331"/>
            <ac:picMk id="11" creationId="{007B3668-49FF-4613-8BB4-230FF1CCF1C7}"/>
          </ac:picMkLst>
        </pc:picChg>
        <pc:picChg chg="mod ord">
          <ac:chgData name="Diana Shirley Velasquez Rojas" userId="c7f3f5aa-9de1-4023-9a93-b741ed2115ef" providerId="ADAL" clId="{16889FF6-F431-451A-A7F6-0211FD760EA7}" dt="2021-09-08T16:20:31.476" v="385" actId="1035"/>
          <ac:picMkLst>
            <pc:docMk/>
            <pc:sldMk cId="3056946986" sldId="331"/>
            <ac:picMk id="14" creationId="{9589835F-E2D6-4396-86D5-26A210A5035C}"/>
          </ac:picMkLst>
        </pc:picChg>
        <pc:picChg chg="mod ord">
          <ac:chgData name="Diana Shirley Velasquez Rojas" userId="c7f3f5aa-9de1-4023-9a93-b741ed2115ef" providerId="ADAL" clId="{16889FF6-F431-451A-A7F6-0211FD760EA7}" dt="2021-09-08T16:20:31.476" v="385" actId="1035"/>
          <ac:picMkLst>
            <pc:docMk/>
            <pc:sldMk cId="3056946986" sldId="331"/>
            <ac:picMk id="17" creationId="{64632364-5325-4428-8E28-5A50FD28419B}"/>
          </ac:picMkLst>
        </pc:picChg>
        <pc:picChg chg="mod">
          <ac:chgData name="Diana Shirley Velasquez Rojas" userId="c7f3f5aa-9de1-4023-9a93-b741ed2115ef" providerId="ADAL" clId="{16889FF6-F431-451A-A7F6-0211FD760EA7}" dt="2021-09-08T16:20:31.476" v="385" actId="1035"/>
          <ac:picMkLst>
            <pc:docMk/>
            <pc:sldMk cId="3056946986" sldId="331"/>
            <ac:picMk id="19" creationId="{A2A54D0F-B155-4E3F-B78E-4060DE87AC32}"/>
          </ac:picMkLst>
        </pc:picChg>
        <pc:picChg chg="del">
          <ac:chgData name="Diana Shirley Velasquez Rojas" userId="c7f3f5aa-9de1-4023-9a93-b741ed2115ef" providerId="ADAL" clId="{16889FF6-F431-451A-A7F6-0211FD760EA7}" dt="2021-09-13T15:33:46.871" v="3286" actId="478"/>
          <ac:picMkLst>
            <pc:docMk/>
            <pc:sldMk cId="3056946986" sldId="331"/>
            <ac:picMk id="21" creationId="{3A49F759-ECA7-4369-81A0-F45373D00291}"/>
          </ac:picMkLst>
        </pc:picChg>
        <pc:picChg chg="mod">
          <ac:chgData name="Diana Shirley Velasquez Rojas" userId="c7f3f5aa-9de1-4023-9a93-b741ed2115ef" providerId="ADAL" clId="{16889FF6-F431-451A-A7F6-0211FD760EA7}" dt="2021-09-08T16:20:31.476" v="385" actId="1035"/>
          <ac:picMkLst>
            <pc:docMk/>
            <pc:sldMk cId="3056946986" sldId="331"/>
            <ac:picMk id="25" creationId="{94D08A5A-F85E-47B5-9456-D8D40709BC4A}"/>
          </ac:picMkLst>
        </pc:picChg>
        <pc:picChg chg="mod">
          <ac:chgData name="Diana Shirley Velasquez Rojas" userId="c7f3f5aa-9de1-4023-9a93-b741ed2115ef" providerId="ADAL" clId="{16889FF6-F431-451A-A7F6-0211FD760EA7}" dt="2021-09-08T16:20:31.476" v="385" actId="1035"/>
          <ac:picMkLst>
            <pc:docMk/>
            <pc:sldMk cId="3056946986" sldId="331"/>
            <ac:picMk id="28" creationId="{12F77C41-5BF5-4691-8A45-AD8AE3C8F85A}"/>
          </ac:picMkLst>
        </pc:picChg>
      </pc:sldChg>
      <pc:sldChg chg="delSp modSp mod modClrScheme chgLayout">
        <pc:chgData name="Diana Shirley Velasquez Rojas" userId="c7f3f5aa-9de1-4023-9a93-b741ed2115ef" providerId="ADAL" clId="{16889FF6-F431-451A-A7F6-0211FD760EA7}" dt="2021-09-13T15:33:53.957" v="3287" actId="478"/>
        <pc:sldMkLst>
          <pc:docMk/>
          <pc:sldMk cId="2190394262" sldId="332"/>
        </pc:sldMkLst>
        <pc:spChg chg="mod ord">
          <ac:chgData name="Diana Shirley Velasquez Rojas" userId="c7f3f5aa-9de1-4023-9a93-b741ed2115ef" providerId="ADAL" clId="{16889FF6-F431-451A-A7F6-0211FD760EA7}" dt="2021-09-08T16:25:31.299" v="507" actId="1076"/>
          <ac:spMkLst>
            <pc:docMk/>
            <pc:sldMk cId="2190394262" sldId="332"/>
            <ac:spMk id="11" creationId="{5514FB60-63F6-4FA0-8358-BBD92955608A}"/>
          </ac:spMkLst>
        </pc:spChg>
        <pc:spChg chg="mod ord">
          <ac:chgData name="Diana Shirley Velasquez Rojas" userId="c7f3f5aa-9de1-4023-9a93-b741ed2115ef" providerId="ADAL" clId="{16889FF6-F431-451A-A7F6-0211FD760EA7}" dt="2021-09-08T14:59:56.031" v="178" actId="700"/>
          <ac:spMkLst>
            <pc:docMk/>
            <pc:sldMk cId="2190394262" sldId="332"/>
            <ac:spMk id="12" creationId="{5D4745B1-B5BE-4622-9DDE-ADACD1434877}"/>
          </ac:spMkLst>
        </pc:spChg>
        <pc:picChg chg="del">
          <ac:chgData name="Diana Shirley Velasquez Rojas" userId="c7f3f5aa-9de1-4023-9a93-b741ed2115ef" providerId="ADAL" clId="{16889FF6-F431-451A-A7F6-0211FD760EA7}" dt="2021-09-13T15:33:53.957" v="3287" actId="478"/>
          <ac:picMkLst>
            <pc:docMk/>
            <pc:sldMk cId="2190394262" sldId="332"/>
            <ac:picMk id="4" creationId="{D8630C82-ADFF-4385-AA89-22F81BA981E4}"/>
          </ac:picMkLst>
        </pc:picChg>
      </pc:sldChg>
      <pc:sldChg chg="delSp mod">
        <pc:chgData name="Diana Shirley Velasquez Rojas" userId="c7f3f5aa-9de1-4023-9a93-b741ed2115ef" providerId="ADAL" clId="{16889FF6-F431-451A-A7F6-0211FD760EA7}" dt="2021-09-13T12:46:58.938" v="3282" actId="478"/>
        <pc:sldMkLst>
          <pc:docMk/>
          <pc:sldMk cId="1736055083" sldId="333"/>
        </pc:sldMkLst>
        <pc:picChg chg="del">
          <ac:chgData name="Diana Shirley Velasquez Rojas" userId="c7f3f5aa-9de1-4023-9a93-b741ed2115ef" providerId="ADAL" clId="{16889FF6-F431-451A-A7F6-0211FD760EA7}" dt="2021-09-13T12:46:58.938" v="3282" actId="478"/>
          <ac:picMkLst>
            <pc:docMk/>
            <pc:sldMk cId="1736055083" sldId="333"/>
            <ac:picMk id="15" creationId="{998D557B-145A-4464-A6EA-65EEBE4BF9CC}"/>
          </ac:picMkLst>
        </pc:picChg>
      </pc:sldChg>
      <pc:sldChg chg="delSp mod">
        <pc:chgData name="Diana Shirley Velasquez Rojas" userId="c7f3f5aa-9de1-4023-9a93-b741ed2115ef" providerId="ADAL" clId="{16889FF6-F431-451A-A7F6-0211FD760EA7}" dt="2021-09-13T12:47:00.666" v="3283" actId="478"/>
        <pc:sldMkLst>
          <pc:docMk/>
          <pc:sldMk cId="3392929060" sldId="334"/>
        </pc:sldMkLst>
        <pc:picChg chg="del">
          <ac:chgData name="Diana Shirley Velasquez Rojas" userId="c7f3f5aa-9de1-4023-9a93-b741ed2115ef" providerId="ADAL" clId="{16889FF6-F431-451A-A7F6-0211FD760EA7}" dt="2021-09-13T12:47:00.666" v="3283" actId="478"/>
          <ac:picMkLst>
            <pc:docMk/>
            <pc:sldMk cId="3392929060" sldId="334"/>
            <ac:picMk id="4" creationId="{CD69F794-7D96-42E8-A7CC-696B0344F8C6}"/>
          </ac:picMkLst>
        </pc:picChg>
      </pc:sldChg>
      <pc:sldChg chg="modSp mod modClrScheme chgLayout">
        <pc:chgData name="Diana Shirley Velasquez Rojas" userId="c7f3f5aa-9de1-4023-9a93-b741ed2115ef" providerId="ADAL" clId="{16889FF6-F431-451A-A7F6-0211FD760EA7}" dt="2021-09-08T14:59:45.257" v="177" actId="700"/>
        <pc:sldMkLst>
          <pc:docMk/>
          <pc:sldMk cId="3408128304" sldId="335"/>
        </pc:sldMkLst>
        <pc:spChg chg="mod ord">
          <ac:chgData name="Diana Shirley Velasquez Rojas" userId="c7f3f5aa-9de1-4023-9a93-b741ed2115ef" providerId="ADAL" clId="{16889FF6-F431-451A-A7F6-0211FD760EA7}" dt="2021-09-08T14:59:45.257" v="177" actId="700"/>
          <ac:spMkLst>
            <pc:docMk/>
            <pc:sldMk cId="3408128304" sldId="335"/>
            <ac:spMk id="9" creationId="{14935C53-0E2D-4266-AECC-FEF2500EF3F2}"/>
          </ac:spMkLst>
        </pc:spChg>
      </pc:sldChg>
      <pc:sldChg chg="addSp delSp modSp mod modClrScheme chgLayout">
        <pc:chgData name="Diana Shirley Velasquez Rojas" userId="c7f3f5aa-9de1-4023-9a93-b741ed2115ef" providerId="ADAL" clId="{16889FF6-F431-451A-A7F6-0211FD760EA7}" dt="2021-09-13T15:34:02.116" v="3289" actId="478"/>
        <pc:sldMkLst>
          <pc:docMk/>
          <pc:sldMk cId="1099134767" sldId="336"/>
        </pc:sldMkLst>
        <pc:spChg chg="mod ord">
          <ac:chgData name="Diana Shirley Velasquez Rojas" userId="c7f3f5aa-9de1-4023-9a93-b741ed2115ef" providerId="ADAL" clId="{16889FF6-F431-451A-A7F6-0211FD760EA7}" dt="2021-09-08T16:23:25.669" v="501" actId="108"/>
          <ac:spMkLst>
            <pc:docMk/>
            <pc:sldMk cId="1099134767" sldId="336"/>
            <ac:spMk id="3" creationId="{27055980-33CF-42E8-953F-8C5D6DC7A0C1}"/>
          </ac:spMkLst>
        </pc:spChg>
        <pc:spChg chg="add del mod ord">
          <ac:chgData name="Diana Shirley Velasquez Rojas" userId="c7f3f5aa-9de1-4023-9a93-b741ed2115ef" providerId="ADAL" clId="{16889FF6-F431-451A-A7F6-0211FD760EA7}" dt="2021-09-08T15:01:19.311" v="185" actId="700"/>
          <ac:spMkLst>
            <pc:docMk/>
            <pc:sldMk cId="1099134767" sldId="336"/>
            <ac:spMk id="6" creationId="{F84E3346-B721-46D5-8B49-51288B5A49EC}"/>
          </ac:spMkLst>
        </pc:spChg>
        <pc:spChg chg="add del mod ord">
          <ac:chgData name="Diana Shirley Velasquez Rojas" userId="c7f3f5aa-9de1-4023-9a93-b741ed2115ef" providerId="ADAL" clId="{16889FF6-F431-451A-A7F6-0211FD760EA7}" dt="2021-09-08T15:01:01.623" v="182" actId="700"/>
          <ac:spMkLst>
            <pc:docMk/>
            <pc:sldMk cId="1099134767" sldId="336"/>
            <ac:spMk id="7" creationId="{0E47A676-9BC8-43C2-B7F2-4C5FB55D047D}"/>
          </ac:spMkLst>
        </pc:spChg>
        <pc:spChg chg="add del mod ord">
          <ac:chgData name="Diana Shirley Velasquez Rojas" userId="c7f3f5aa-9de1-4023-9a93-b741ed2115ef" providerId="ADAL" clId="{16889FF6-F431-451A-A7F6-0211FD760EA7}" dt="2021-09-08T15:01:32.398" v="186" actId="700"/>
          <ac:spMkLst>
            <pc:docMk/>
            <pc:sldMk cId="1099134767" sldId="336"/>
            <ac:spMk id="8" creationId="{50E4C2C9-27C1-48A0-8A54-14268CD1F509}"/>
          </ac:spMkLst>
        </pc:spChg>
        <pc:spChg chg="add mod ord">
          <ac:chgData name="Diana Shirley Velasquez Rojas" userId="c7f3f5aa-9de1-4023-9a93-b741ed2115ef" providerId="ADAL" clId="{16889FF6-F431-451A-A7F6-0211FD760EA7}" dt="2021-09-08T16:41:09.087" v="1372" actId="20577"/>
          <ac:spMkLst>
            <pc:docMk/>
            <pc:sldMk cId="1099134767" sldId="336"/>
            <ac:spMk id="9" creationId="{3A6689DB-4D12-443F-AEDE-8B3FD3A965DA}"/>
          </ac:spMkLst>
        </pc:spChg>
        <pc:picChg chg="del">
          <ac:chgData name="Diana Shirley Velasquez Rojas" userId="c7f3f5aa-9de1-4023-9a93-b741ed2115ef" providerId="ADAL" clId="{16889FF6-F431-451A-A7F6-0211FD760EA7}" dt="2021-09-13T15:34:02.116" v="3289" actId="478"/>
          <ac:picMkLst>
            <pc:docMk/>
            <pc:sldMk cId="1099134767" sldId="336"/>
            <ac:picMk id="4" creationId="{1F5FCF91-6CA7-453B-B40A-82B0389C4843}"/>
          </ac:picMkLst>
        </pc:picChg>
      </pc:sldChg>
      <pc:sldChg chg="modSp mod">
        <pc:chgData name="Diana Shirley Velasquez Rojas" userId="c7f3f5aa-9de1-4023-9a93-b741ed2115ef" providerId="ADAL" clId="{16889FF6-F431-451A-A7F6-0211FD760EA7}" dt="2021-09-08T14:47:02.832" v="72" actId="255"/>
        <pc:sldMkLst>
          <pc:docMk/>
          <pc:sldMk cId="3040914807" sldId="337"/>
        </pc:sldMkLst>
        <pc:spChg chg="mod">
          <ac:chgData name="Diana Shirley Velasquez Rojas" userId="c7f3f5aa-9de1-4023-9a93-b741ed2115ef" providerId="ADAL" clId="{16889FF6-F431-451A-A7F6-0211FD760EA7}" dt="2021-09-08T14:47:02.832" v="72" actId="255"/>
          <ac:spMkLst>
            <pc:docMk/>
            <pc:sldMk cId="3040914807" sldId="337"/>
            <ac:spMk id="5" creationId="{414EA49F-A832-4460-8511-4D85C188B802}"/>
          </ac:spMkLst>
        </pc:spChg>
      </pc:sldChg>
      <pc:sldChg chg="addSp modSp mod modClrScheme chgLayout">
        <pc:chgData name="Diana Shirley Velasquez Rojas" userId="c7f3f5aa-9de1-4023-9a93-b741ed2115ef" providerId="ADAL" clId="{16889FF6-F431-451A-A7F6-0211FD760EA7}" dt="2021-09-08T16:46:29.494" v="1402" actId="20577"/>
        <pc:sldMkLst>
          <pc:docMk/>
          <pc:sldMk cId="688634464" sldId="339"/>
        </pc:sldMkLst>
        <pc:spChg chg="add mod ord">
          <ac:chgData name="Diana Shirley Velasquez Rojas" userId="c7f3f5aa-9de1-4023-9a93-b741ed2115ef" providerId="ADAL" clId="{16889FF6-F431-451A-A7F6-0211FD760EA7}" dt="2021-09-08T16:46:29.494" v="1402" actId="20577"/>
          <ac:spMkLst>
            <pc:docMk/>
            <pc:sldMk cId="688634464" sldId="339"/>
            <ac:spMk id="2" creationId="{28521FA3-8855-47EE-A358-E4E9147B6441}"/>
          </ac:spMkLst>
        </pc:spChg>
        <pc:spChg chg="mod ord">
          <ac:chgData name="Diana Shirley Velasquez Rojas" userId="c7f3f5aa-9de1-4023-9a93-b741ed2115ef" providerId="ADAL" clId="{16889FF6-F431-451A-A7F6-0211FD760EA7}" dt="2021-09-08T16:45:59.300" v="1394" actId="1076"/>
          <ac:spMkLst>
            <pc:docMk/>
            <pc:sldMk cId="688634464" sldId="339"/>
            <ac:spMk id="3" creationId="{E298AFCE-A46A-47A2-B83B-3B0E61A22759}"/>
          </ac:spMkLst>
        </pc:spChg>
      </pc:sldChg>
      <pc:sldChg chg="modSp mod ord">
        <pc:chgData name="Diana Shirley Velasquez Rojas" userId="c7f3f5aa-9de1-4023-9a93-b741ed2115ef" providerId="ADAL" clId="{16889FF6-F431-451A-A7F6-0211FD760EA7}" dt="2021-09-08T16:49:16.438" v="1530" actId="20577"/>
        <pc:sldMkLst>
          <pc:docMk/>
          <pc:sldMk cId="2185589611" sldId="346"/>
        </pc:sldMkLst>
        <pc:spChg chg="mod">
          <ac:chgData name="Diana Shirley Velasquez Rojas" userId="c7f3f5aa-9de1-4023-9a93-b741ed2115ef" providerId="ADAL" clId="{16889FF6-F431-451A-A7F6-0211FD760EA7}" dt="2021-09-08T16:49:16.438" v="1530" actId="20577"/>
          <ac:spMkLst>
            <pc:docMk/>
            <pc:sldMk cId="2185589611" sldId="346"/>
            <ac:spMk id="7" creationId="{48E81922-A860-49C8-88BF-4169FFF9F14D}"/>
          </ac:spMkLst>
        </pc:spChg>
      </pc:sldChg>
      <pc:sldChg chg="delSp mod">
        <pc:chgData name="Diana Shirley Velasquez Rojas" userId="c7f3f5aa-9de1-4023-9a93-b741ed2115ef" providerId="ADAL" clId="{16889FF6-F431-451A-A7F6-0211FD760EA7}" dt="2021-09-13T12:46:43.317" v="3277" actId="478"/>
        <pc:sldMkLst>
          <pc:docMk/>
          <pc:sldMk cId="1647530724" sldId="347"/>
        </pc:sldMkLst>
        <pc:picChg chg="del">
          <ac:chgData name="Diana Shirley Velasquez Rojas" userId="c7f3f5aa-9de1-4023-9a93-b741ed2115ef" providerId="ADAL" clId="{16889FF6-F431-451A-A7F6-0211FD760EA7}" dt="2021-09-13T12:46:43.317" v="3277" actId="478"/>
          <ac:picMkLst>
            <pc:docMk/>
            <pc:sldMk cId="1647530724" sldId="347"/>
            <ac:picMk id="5" creationId="{F0A1D9FB-C1C8-4548-8DC3-A517309F8252}"/>
          </ac:picMkLst>
        </pc:picChg>
      </pc:sldChg>
      <pc:sldChg chg="modSp mod">
        <pc:chgData name="Diana Shirley Velasquez Rojas" userId="c7f3f5aa-9de1-4023-9a93-b741ed2115ef" providerId="ADAL" clId="{16889FF6-F431-451A-A7F6-0211FD760EA7}" dt="2021-09-08T14:47:16.452" v="75" actId="1076"/>
        <pc:sldMkLst>
          <pc:docMk/>
          <pc:sldMk cId="3689942562" sldId="348"/>
        </pc:sldMkLst>
        <pc:spChg chg="mod">
          <ac:chgData name="Diana Shirley Velasquez Rojas" userId="c7f3f5aa-9de1-4023-9a93-b741ed2115ef" providerId="ADAL" clId="{16889FF6-F431-451A-A7F6-0211FD760EA7}" dt="2021-09-08T14:47:16.452" v="75" actId="1076"/>
          <ac:spMkLst>
            <pc:docMk/>
            <pc:sldMk cId="3689942562" sldId="348"/>
            <ac:spMk id="2" creationId="{A64362DF-205D-498D-8938-7F2539E96156}"/>
          </ac:spMkLst>
        </pc:spChg>
      </pc:sldChg>
      <pc:sldChg chg="modSp mod ord">
        <pc:chgData name="Diana Shirley Velasquez Rojas" userId="c7f3f5aa-9de1-4023-9a93-b741ed2115ef" providerId="ADAL" clId="{16889FF6-F431-451A-A7F6-0211FD760EA7}" dt="2021-09-08T17:31:23.278" v="3222" actId="1076"/>
        <pc:sldMkLst>
          <pc:docMk/>
          <pc:sldMk cId="2226621179" sldId="350"/>
        </pc:sldMkLst>
        <pc:spChg chg="mod">
          <ac:chgData name="Diana Shirley Velasquez Rojas" userId="c7f3f5aa-9de1-4023-9a93-b741ed2115ef" providerId="ADAL" clId="{16889FF6-F431-451A-A7F6-0211FD760EA7}" dt="2021-09-08T17:31:23.278" v="3222" actId="1076"/>
          <ac:spMkLst>
            <pc:docMk/>
            <pc:sldMk cId="2226621179" sldId="350"/>
            <ac:spMk id="2" creationId="{6A53BBDD-4373-4A6A-8C36-3E6D7B4AD99F}"/>
          </ac:spMkLst>
        </pc:spChg>
        <pc:spChg chg="mod">
          <ac:chgData name="Diana Shirley Velasquez Rojas" userId="c7f3f5aa-9de1-4023-9a93-b741ed2115ef" providerId="ADAL" clId="{16889FF6-F431-451A-A7F6-0211FD760EA7}" dt="2021-09-08T17:29:30.681" v="3087" actId="1035"/>
          <ac:spMkLst>
            <pc:docMk/>
            <pc:sldMk cId="2226621179" sldId="350"/>
            <ac:spMk id="3" creationId="{550D4ACE-049D-41BE-BD5F-325F60F01B54}"/>
          </ac:spMkLst>
        </pc:spChg>
      </pc:sldChg>
      <pc:sldChg chg="modSp mod ord">
        <pc:chgData name="Diana Shirley Velasquez Rojas" userId="c7f3f5aa-9de1-4023-9a93-b741ed2115ef" providerId="ADAL" clId="{16889FF6-F431-451A-A7F6-0211FD760EA7}" dt="2021-09-08T17:31:11.957" v="3221" actId="20577"/>
        <pc:sldMkLst>
          <pc:docMk/>
          <pc:sldMk cId="2739870137" sldId="351"/>
        </pc:sldMkLst>
        <pc:spChg chg="mod">
          <ac:chgData name="Diana Shirley Velasquez Rojas" userId="c7f3f5aa-9de1-4023-9a93-b741ed2115ef" providerId="ADAL" clId="{16889FF6-F431-451A-A7F6-0211FD760EA7}" dt="2021-09-08T17:31:11.957" v="3221" actId="20577"/>
          <ac:spMkLst>
            <pc:docMk/>
            <pc:sldMk cId="2739870137" sldId="351"/>
            <ac:spMk id="2" creationId="{6A53BBDD-4373-4A6A-8C36-3E6D7B4AD99F}"/>
          </ac:spMkLst>
        </pc:spChg>
        <pc:spChg chg="mod">
          <ac:chgData name="Diana Shirley Velasquez Rojas" userId="c7f3f5aa-9de1-4023-9a93-b741ed2115ef" providerId="ADAL" clId="{16889FF6-F431-451A-A7F6-0211FD760EA7}" dt="2021-09-08T17:29:44.388" v="3106" actId="1076"/>
          <ac:spMkLst>
            <pc:docMk/>
            <pc:sldMk cId="2739870137" sldId="351"/>
            <ac:spMk id="3" creationId="{550D4ACE-049D-41BE-BD5F-325F60F01B54}"/>
          </ac:spMkLst>
        </pc:spChg>
      </pc:sldChg>
      <pc:sldChg chg="modSp del mod ord">
        <pc:chgData name="Diana Shirley Velasquez Rojas" userId="c7f3f5aa-9de1-4023-9a93-b741ed2115ef" providerId="ADAL" clId="{16889FF6-F431-451A-A7F6-0211FD760EA7}" dt="2021-09-08T17:29:23.685" v="3077" actId="2696"/>
        <pc:sldMkLst>
          <pc:docMk/>
          <pc:sldMk cId="1030623226" sldId="352"/>
        </pc:sldMkLst>
        <pc:spChg chg="mod">
          <ac:chgData name="Diana Shirley Velasquez Rojas" userId="c7f3f5aa-9de1-4023-9a93-b741ed2115ef" providerId="ADAL" clId="{16889FF6-F431-451A-A7F6-0211FD760EA7}" dt="2021-09-08T17:29:06.665" v="3072" actId="21"/>
          <ac:spMkLst>
            <pc:docMk/>
            <pc:sldMk cId="1030623226" sldId="352"/>
            <ac:spMk id="2" creationId="{6A53BBDD-4373-4A6A-8C36-3E6D7B4AD99F}"/>
          </ac:spMkLst>
        </pc:spChg>
      </pc:sldChg>
      <pc:sldChg chg="modSp del mod ord">
        <pc:chgData name="Diana Shirley Velasquez Rojas" userId="c7f3f5aa-9de1-4023-9a93-b741ed2115ef" providerId="ADAL" clId="{16889FF6-F431-451A-A7F6-0211FD760EA7}" dt="2021-09-08T17:26:40.405" v="2988" actId="47"/>
        <pc:sldMkLst>
          <pc:docMk/>
          <pc:sldMk cId="3800641686" sldId="353"/>
        </pc:sldMkLst>
        <pc:spChg chg="mod">
          <ac:chgData name="Diana Shirley Velasquez Rojas" userId="c7f3f5aa-9de1-4023-9a93-b741ed2115ef" providerId="ADAL" clId="{16889FF6-F431-451A-A7F6-0211FD760EA7}" dt="2021-09-08T17:24:42.486" v="2946" actId="21"/>
          <ac:spMkLst>
            <pc:docMk/>
            <pc:sldMk cId="3800641686" sldId="353"/>
            <ac:spMk id="2" creationId="{6A53BBDD-4373-4A6A-8C36-3E6D7B4AD99F}"/>
          </ac:spMkLst>
        </pc:spChg>
      </pc:sldChg>
      <pc:sldChg chg="delSp modSp mod">
        <pc:chgData name="Diana Shirley Velasquez Rojas" userId="c7f3f5aa-9de1-4023-9a93-b741ed2115ef" providerId="ADAL" clId="{16889FF6-F431-451A-A7F6-0211FD760EA7}" dt="2021-09-13T15:33:57.559" v="3288" actId="478"/>
        <pc:sldMkLst>
          <pc:docMk/>
          <pc:sldMk cId="3053933154" sldId="354"/>
        </pc:sldMkLst>
        <pc:spChg chg="mod">
          <ac:chgData name="Diana Shirley Velasquez Rojas" userId="c7f3f5aa-9de1-4023-9a93-b741ed2115ef" providerId="ADAL" clId="{16889FF6-F431-451A-A7F6-0211FD760EA7}" dt="2021-09-08T16:27:07.850" v="511" actId="20577"/>
          <ac:spMkLst>
            <pc:docMk/>
            <pc:sldMk cId="3053933154" sldId="354"/>
            <ac:spMk id="2" creationId="{6F8C9A20-3EAB-4E8E-B94F-3EBD740B20CB}"/>
          </ac:spMkLst>
        </pc:spChg>
        <pc:spChg chg="mod">
          <ac:chgData name="Diana Shirley Velasquez Rojas" userId="c7f3f5aa-9de1-4023-9a93-b741ed2115ef" providerId="ADAL" clId="{16889FF6-F431-451A-A7F6-0211FD760EA7}" dt="2021-09-08T16:26:27.475" v="509" actId="20577"/>
          <ac:spMkLst>
            <pc:docMk/>
            <pc:sldMk cId="3053933154" sldId="354"/>
            <ac:spMk id="3" creationId="{2AD08B0E-59F1-41F7-9DAC-A61A5CE71966}"/>
          </ac:spMkLst>
        </pc:spChg>
        <pc:picChg chg="del">
          <ac:chgData name="Diana Shirley Velasquez Rojas" userId="c7f3f5aa-9de1-4023-9a93-b741ed2115ef" providerId="ADAL" clId="{16889FF6-F431-451A-A7F6-0211FD760EA7}" dt="2021-09-13T15:33:57.559" v="3288" actId="478"/>
          <ac:picMkLst>
            <pc:docMk/>
            <pc:sldMk cId="3053933154" sldId="354"/>
            <ac:picMk id="4" creationId="{822D3AF3-0C87-43AE-ACC2-2E36322CF3EB}"/>
          </ac:picMkLst>
        </pc:picChg>
      </pc:sldChg>
      <pc:sldChg chg="addSp delSp modSp mod modClrScheme chgLayout">
        <pc:chgData name="Diana Shirley Velasquez Rojas" userId="c7f3f5aa-9de1-4023-9a93-b741ed2115ef" providerId="ADAL" clId="{16889FF6-F431-451A-A7F6-0211FD760EA7}" dt="2021-09-13T15:34:04.575" v="3290" actId="478"/>
        <pc:sldMkLst>
          <pc:docMk/>
          <pc:sldMk cId="3964496223" sldId="355"/>
        </pc:sldMkLst>
        <pc:spChg chg="add del mod ord">
          <ac:chgData name="Diana Shirley Velasquez Rojas" userId="c7f3f5aa-9de1-4023-9a93-b741ed2115ef" providerId="ADAL" clId="{16889FF6-F431-451A-A7F6-0211FD760EA7}" dt="2021-09-08T15:01:03.360" v="184" actId="700"/>
          <ac:spMkLst>
            <pc:docMk/>
            <pc:sldMk cId="3964496223" sldId="355"/>
            <ac:spMk id="2" creationId="{B6959728-FD96-4F77-814E-C01956A9263D}"/>
          </ac:spMkLst>
        </pc:spChg>
        <pc:spChg chg="add del mod ord">
          <ac:chgData name="Diana Shirley Velasquez Rojas" userId="c7f3f5aa-9de1-4023-9a93-b741ed2115ef" providerId="ADAL" clId="{16889FF6-F431-451A-A7F6-0211FD760EA7}" dt="2021-09-08T15:01:02.143" v="183" actId="700"/>
          <ac:spMkLst>
            <pc:docMk/>
            <pc:sldMk cId="3964496223" sldId="355"/>
            <ac:spMk id="3" creationId="{C8492147-5E0B-45C2-B554-E1A4896A67E6}"/>
          </ac:spMkLst>
        </pc:spChg>
        <pc:spChg chg="add del mod ord">
          <ac:chgData name="Diana Shirley Velasquez Rojas" userId="c7f3f5aa-9de1-4023-9a93-b741ed2115ef" providerId="ADAL" clId="{16889FF6-F431-451A-A7F6-0211FD760EA7}" dt="2021-09-08T15:01:53.249" v="189" actId="478"/>
          <ac:spMkLst>
            <pc:docMk/>
            <pc:sldMk cId="3964496223" sldId="355"/>
            <ac:spMk id="5" creationId="{B638738F-31EC-4990-8419-8A2594FB34E8}"/>
          </ac:spMkLst>
        </pc:spChg>
        <pc:spChg chg="mod ord">
          <ac:chgData name="Diana Shirley Velasquez Rojas" userId="c7f3f5aa-9de1-4023-9a93-b741ed2115ef" providerId="ADAL" clId="{16889FF6-F431-451A-A7F6-0211FD760EA7}" dt="2021-09-08T16:30:21.149" v="934" actId="255"/>
          <ac:spMkLst>
            <pc:docMk/>
            <pc:sldMk cId="3964496223" sldId="355"/>
            <ac:spMk id="10" creationId="{3E73566D-CFAB-45D2-B0E9-A91B7A76864A}"/>
          </ac:spMkLst>
        </pc:spChg>
        <pc:graphicFrameChg chg="modGraphic">
          <ac:chgData name="Diana Shirley Velasquez Rojas" userId="c7f3f5aa-9de1-4023-9a93-b741ed2115ef" providerId="ADAL" clId="{16889FF6-F431-451A-A7F6-0211FD760EA7}" dt="2021-09-08T16:41:33.959" v="1375" actId="207"/>
          <ac:graphicFrameMkLst>
            <pc:docMk/>
            <pc:sldMk cId="3964496223" sldId="355"/>
            <ac:graphicFrameMk id="9" creationId="{D218B85C-FDA6-46DB-91BF-E4167C144CDB}"/>
          </ac:graphicFrameMkLst>
        </pc:graphicFrameChg>
        <pc:picChg chg="del">
          <ac:chgData name="Diana Shirley Velasquez Rojas" userId="c7f3f5aa-9de1-4023-9a93-b741ed2115ef" providerId="ADAL" clId="{16889FF6-F431-451A-A7F6-0211FD760EA7}" dt="2021-09-13T15:34:04.575" v="3290" actId="478"/>
          <ac:picMkLst>
            <pc:docMk/>
            <pc:sldMk cId="3964496223" sldId="355"/>
            <ac:picMk id="4" creationId="{FB665EE8-1981-4C8A-A7FA-2F3FFDA7C577}"/>
          </ac:picMkLst>
        </pc:picChg>
      </pc:sldChg>
      <pc:sldChg chg="modSp mod">
        <pc:chgData name="Diana Shirley Velasquez Rojas" userId="c7f3f5aa-9de1-4023-9a93-b741ed2115ef" providerId="ADAL" clId="{16889FF6-F431-451A-A7F6-0211FD760EA7}" dt="2021-09-08T14:39:53.674" v="9" actId="1076"/>
        <pc:sldMkLst>
          <pc:docMk/>
          <pc:sldMk cId="924586892" sldId="357"/>
        </pc:sldMkLst>
        <pc:spChg chg="mod">
          <ac:chgData name="Diana Shirley Velasquez Rojas" userId="c7f3f5aa-9de1-4023-9a93-b741ed2115ef" providerId="ADAL" clId="{16889FF6-F431-451A-A7F6-0211FD760EA7}" dt="2021-09-08T14:39:53.674" v="9" actId="1076"/>
          <ac:spMkLst>
            <pc:docMk/>
            <pc:sldMk cId="924586892" sldId="357"/>
            <ac:spMk id="3" creationId="{F7D9E632-39A6-46CF-BC16-C262B2B0CF6E}"/>
          </ac:spMkLst>
        </pc:spChg>
      </pc:sldChg>
      <pc:sldChg chg="addSp modSp mod">
        <pc:chgData name="Diana Shirley Velasquez Rojas" userId="c7f3f5aa-9de1-4023-9a93-b741ed2115ef" providerId="ADAL" clId="{16889FF6-F431-451A-A7F6-0211FD760EA7}" dt="2021-09-08T16:39:47.795" v="1251" actId="20577"/>
        <pc:sldMkLst>
          <pc:docMk/>
          <pc:sldMk cId="2405729159" sldId="358"/>
        </pc:sldMkLst>
        <pc:spChg chg="mod">
          <ac:chgData name="Diana Shirley Velasquez Rojas" userId="c7f3f5aa-9de1-4023-9a93-b741ed2115ef" providerId="ADAL" clId="{16889FF6-F431-451A-A7F6-0211FD760EA7}" dt="2021-09-08T16:37:01.610" v="995" actId="1076"/>
          <ac:spMkLst>
            <pc:docMk/>
            <pc:sldMk cId="2405729159" sldId="358"/>
            <ac:spMk id="4" creationId="{E7647B88-B8D0-4886-97F8-2B65D0F6F1B1}"/>
          </ac:spMkLst>
        </pc:spChg>
        <pc:spChg chg="add mod">
          <ac:chgData name="Diana Shirley Velasquez Rojas" userId="c7f3f5aa-9de1-4023-9a93-b741ed2115ef" providerId="ADAL" clId="{16889FF6-F431-451A-A7F6-0211FD760EA7}" dt="2021-09-08T16:39:47.795" v="1251" actId="20577"/>
          <ac:spMkLst>
            <pc:docMk/>
            <pc:sldMk cId="2405729159" sldId="358"/>
            <ac:spMk id="10" creationId="{4D5AE503-E6F3-4F49-9A26-159748628EF0}"/>
          </ac:spMkLst>
        </pc:spChg>
        <pc:graphicFrameChg chg="mod">
          <ac:chgData name="Diana Shirley Velasquez Rojas" userId="c7f3f5aa-9de1-4023-9a93-b741ed2115ef" providerId="ADAL" clId="{16889FF6-F431-451A-A7F6-0211FD760EA7}" dt="2021-09-08T16:37:19.259" v="1030" actId="1036"/>
          <ac:graphicFrameMkLst>
            <pc:docMk/>
            <pc:sldMk cId="2405729159" sldId="358"/>
            <ac:graphicFrameMk id="6" creationId="{DE0774E0-A481-488A-8A11-C3F1792EFD12}"/>
          </ac:graphicFrameMkLst>
        </pc:graphicFrameChg>
        <pc:graphicFrameChg chg="mod">
          <ac:chgData name="Diana Shirley Velasquez Rojas" userId="c7f3f5aa-9de1-4023-9a93-b741ed2115ef" providerId="ADAL" clId="{16889FF6-F431-451A-A7F6-0211FD760EA7}" dt="2021-09-08T16:37:19.259" v="1030" actId="1036"/>
          <ac:graphicFrameMkLst>
            <pc:docMk/>
            <pc:sldMk cId="2405729159" sldId="358"/>
            <ac:graphicFrameMk id="7" creationId="{6CFEEE36-9795-46E2-8D94-008029BDA0EE}"/>
          </ac:graphicFrameMkLst>
        </pc:graphicFrameChg>
        <pc:graphicFrameChg chg="mod">
          <ac:chgData name="Diana Shirley Velasquez Rojas" userId="c7f3f5aa-9de1-4023-9a93-b741ed2115ef" providerId="ADAL" clId="{16889FF6-F431-451A-A7F6-0211FD760EA7}" dt="2021-09-08T16:37:19.259" v="1030" actId="1036"/>
          <ac:graphicFrameMkLst>
            <pc:docMk/>
            <pc:sldMk cId="2405729159" sldId="358"/>
            <ac:graphicFrameMk id="8" creationId="{699CFF05-F543-4962-8575-3EFBA31515B3}"/>
          </ac:graphicFrameMkLst>
        </pc:graphicFrameChg>
        <pc:graphicFrameChg chg="mod">
          <ac:chgData name="Diana Shirley Velasquez Rojas" userId="c7f3f5aa-9de1-4023-9a93-b741ed2115ef" providerId="ADAL" clId="{16889FF6-F431-451A-A7F6-0211FD760EA7}" dt="2021-09-08T16:37:19.259" v="1030" actId="1036"/>
          <ac:graphicFrameMkLst>
            <pc:docMk/>
            <pc:sldMk cId="2405729159" sldId="358"/>
            <ac:graphicFrameMk id="9" creationId="{53E591A7-E6AF-4579-AC75-C04941C23FCC}"/>
          </ac:graphicFrameMkLst>
        </pc:graphicFrameChg>
      </pc:sldChg>
      <pc:sldChg chg="delSp modSp mod">
        <pc:chgData name="Diana Shirley Velasquez Rojas" userId="c7f3f5aa-9de1-4023-9a93-b741ed2115ef" providerId="ADAL" clId="{16889FF6-F431-451A-A7F6-0211FD760EA7}" dt="2021-09-13T12:47:02.118" v="3284" actId="478"/>
        <pc:sldMkLst>
          <pc:docMk/>
          <pc:sldMk cId="817394822" sldId="359"/>
        </pc:sldMkLst>
        <pc:graphicFrameChg chg="modGraphic">
          <ac:chgData name="Diana Shirley Velasquez Rojas" userId="c7f3f5aa-9de1-4023-9a93-b741ed2115ef" providerId="ADAL" clId="{16889FF6-F431-451A-A7F6-0211FD760EA7}" dt="2021-09-08T16:42:11.571" v="1379" actId="207"/>
          <ac:graphicFrameMkLst>
            <pc:docMk/>
            <pc:sldMk cId="817394822" sldId="359"/>
            <ac:graphicFrameMk id="2" creationId="{F61C5295-E57C-4D59-A508-34A72998C506}"/>
          </ac:graphicFrameMkLst>
        </pc:graphicFrameChg>
        <pc:picChg chg="del">
          <ac:chgData name="Diana Shirley Velasquez Rojas" userId="c7f3f5aa-9de1-4023-9a93-b741ed2115ef" providerId="ADAL" clId="{16889FF6-F431-451A-A7F6-0211FD760EA7}" dt="2021-09-13T12:47:02.118" v="3284" actId="478"/>
          <ac:picMkLst>
            <pc:docMk/>
            <pc:sldMk cId="817394822" sldId="359"/>
            <ac:picMk id="4" creationId="{6DF433BC-6B6F-46AD-B619-0E8822F584AF}"/>
          </ac:picMkLst>
        </pc:picChg>
      </pc:sldChg>
      <pc:sldChg chg="delSp modSp mod">
        <pc:chgData name="Diana Shirley Velasquez Rojas" userId="c7f3f5aa-9de1-4023-9a93-b741ed2115ef" providerId="ADAL" clId="{16889FF6-F431-451A-A7F6-0211FD760EA7}" dt="2021-09-13T12:47:03.838" v="3285" actId="478"/>
        <pc:sldMkLst>
          <pc:docMk/>
          <pc:sldMk cId="3363881996" sldId="361"/>
        </pc:sldMkLst>
        <pc:graphicFrameChg chg="modGraphic">
          <ac:chgData name="Diana Shirley Velasquez Rojas" userId="c7f3f5aa-9de1-4023-9a93-b741ed2115ef" providerId="ADAL" clId="{16889FF6-F431-451A-A7F6-0211FD760EA7}" dt="2021-09-08T16:33:39.204" v="992" actId="6549"/>
          <ac:graphicFrameMkLst>
            <pc:docMk/>
            <pc:sldMk cId="3363881996" sldId="361"/>
            <ac:graphicFrameMk id="2" creationId="{F61C5295-E57C-4D59-A508-34A72998C506}"/>
          </ac:graphicFrameMkLst>
        </pc:graphicFrameChg>
        <pc:picChg chg="del">
          <ac:chgData name="Diana Shirley Velasquez Rojas" userId="c7f3f5aa-9de1-4023-9a93-b741ed2115ef" providerId="ADAL" clId="{16889FF6-F431-451A-A7F6-0211FD760EA7}" dt="2021-09-13T12:47:03.838" v="3285" actId="478"/>
          <ac:picMkLst>
            <pc:docMk/>
            <pc:sldMk cId="3363881996" sldId="361"/>
            <ac:picMk id="4" creationId="{7DFF351A-8A4A-4AA2-B247-2A88821E4155}"/>
          </ac:picMkLst>
        </pc:picChg>
      </pc:sldChg>
      <pc:sldChg chg="addSp delSp modSp mod modClrScheme chgLayout">
        <pc:chgData name="Diana Shirley Velasquez Rojas" userId="c7f3f5aa-9de1-4023-9a93-b741ed2115ef" providerId="ADAL" clId="{16889FF6-F431-451A-A7F6-0211FD760EA7}" dt="2021-09-13T12:46:47.593" v="3279" actId="478"/>
        <pc:sldMkLst>
          <pc:docMk/>
          <pc:sldMk cId="704476981" sldId="362"/>
        </pc:sldMkLst>
        <pc:spChg chg="mod ord">
          <ac:chgData name="Diana Shirley Velasquez Rojas" userId="c7f3f5aa-9de1-4023-9a93-b741ed2115ef" providerId="ADAL" clId="{16889FF6-F431-451A-A7F6-0211FD760EA7}" dt="2021-09-08T14:50:44.557" v="90" actId="1076"/>
          <ac:spMkLst>
            <pc:docMk/>
            <pc:sldMk cId="704476981" sldId="362"/>
            <ac:spMk id="2" creationId="{EB1F0D96-7EDB-4FA1-9C8B-F237FF4869BC}"/>
          </ac:spMkLst>
        </pc:spChg>
        <pc:spChg chg="mod">
          <ac:chgData name="Diana Shirley Velasquez Rojas" userId="c7f3f5aa-9de1-4023-9a93-b741ed2115ef" providerId="ADAL" clId="{16889FF6-F431-451A-A7F6-0211FD760EA7}" dt="2021-09-08T14:50:52.903" v="91" actId="1076"/>
          <ac:spMkLst>
            <pc:docMk/>
            <pc:sldMk cId="704476981" sldId="362"/>
            <ac:spMk id="3" creationId="{99218FB0-D27C-4E99-98BB-E5C0CB5E3E86}"/>
          </ac:spMkLst>
        </pc:spChg>
        <pc:spChg chg="add del mod ord">
          <ac:chgData name="Diana Shirley Velasquez Rojas" userId="c7f3f5aa-9de1-4023-9a93-b741ed2115ef" providerId="ADAL" clId="{16889FF6-F431-451A-A7F6-0211FD760EA7}" dt="2021-09-08T14:48:19.056" v="79" actId="700"/>
          <ac:spMkLst>
            <pc:docMk/>
            <pc:sldMk cId="704476981" sldId="362"/>
            <ac:spMk id="8" creationId="{E81ADA1A-251A-4B1A-A9C1-9FFA46A6BE1B}"/>
          </ac:spMkLst>
        </pc:spChg>
        <pc:spChg chg="add del mod ord">
          <ac:chgData name="Diana Shirley Velasquez Rojas" userId="c7f3f5aa-9de1-4023-9a93-b741ed2115ef" providerId="ADAL" clId="{16889FF6-F431-451A-A7F6-0211FD760EA7}" dt="2021-09-08T14:49:51.419" v="87" actId="700"/>
          <ac:spMkLst>
            <pc:docMk/>
            <pc:sldMk cId="704476981" sldId="362"/>
            <ac:spMk id="9" creationId="{B533EDED-A9FD-4A34-8D07-873589429F28}"/>
          </ac:spMkLst>
        </pc:spChg>
        <pc:spChg chg="add del mod ord">
          <ac:chgData name="Diana Shirley Velasquez Rojas" userId="c7f3f5aa-9de1-4023-9a93-b741ed2115ef" providerId="ADAL" clId="{16889FF6-F431-451A-A7F6-0211FD760EA7}" dt="2021-09-08T14:50:31.999" v="89" actId="478"/>
          <ac:spMkLst>
            <pc:docMk/>
            <pc:sldMk cId="704476981" sldId="362"/>
            <ac:spMk id="10" creationId="{08A85560-625E-4656-91A5-3E3D5A4B0820}"/>
          </ac:spMkLst>
        </pc:spChg>
        <pc:picChg chg="del">
          <ac:chgData name="Diana Shirley Velasquez Rojas" userId="c7f3f5aa-9de1-4023-9a93-b741ed2115ef" providerId="ADAL" clId="{16889FF6-F431-451A-A7F6-0211FD760EA7}" dt="2021-09-13T12:46:47.593" v="3279" actId="478"/>
          <ac:picMkLst>
            <pc:docMk/>
            <pc:sldMk cId="704476981" sldId="362"/>
            <ac:picMk id="4" creationId="{68C75830-CD16-4E4F-B2AA-7B133B350520}"/>
          </ac:picMkLst>
        </pc:picChg>
      </pc:sldChg>
      <pc:sldChg chg="del">
        <pc:chgData name="Diana Shirley Velasquez Rojas" userId="c7f3f5aa-9de1-4023-9a93-b741ed2115ef" providerId="ADAL" clId="{16889FF6-F431-451A-A7F6-0211FD760EA7}" dt="2021-09-08T14:35:12.955" v="0" actId="47"/>
        <pc:sldMkLst>
          <pc:docMk/>
          <pc:sldMk cId="1013338704" sldId="363"/>
        </pc:sldMkLst>
      </pc:sldChg>
      <pc:sldChg chg="del">
        <pc:chgData name="Diana Shirley Velasquez Rojas" userId="c7f3f5aa-9de1-4023-9a93-b741ed2115ef" providerId="ADAL" clId="{16889FF6-F431-451A-A7F6-0211FD760EA7}" dt="2021-09-08T14:35:36.468" v="2" actId="2696"/>
        <pc:sldMkLst>
          <pc:docMk/>
          <pc:sldMk cId="1697761841" sldId="364"/>
        </pc:sldMkLst>
      </pc:sldChg>
      <pc:sldChg chg="modSp mod">
        <pc:chgData name="Diana Shirley Velasquez Rojas" userId="c7f3f5aa-9de1-4023-9a93-b741ed2115ef" providerId="ADAL" clId="{16889FF6-F431-451A-A7F6-0211FD760EA7}" dt="2021-09-08T16:26:14.724" v="508" actId="108"/>
        <pc:sldMkLst>
          <pc:docMk/>
          <pc:sldMk cId="2741841749" sldId="365"/>
        </pc:sldMkLst>
        <pc:spChg chg="mod">
          <ac:chgData name="Diana Shirley Velasquez Rojas" userId="c7f3f5aa-9de1-4023-9a93-b741ed2115ef" providerId="ADAL" clId="{16889FF6-F431-451A-A7F6-0211FD760EA7}" dt="2021-09-08T16:26:14.724" v="508" actId="108"/>
          <ac:spMkLst>
            <pc:docMk/>
            <pc:sldMk cId="2741841749" sldId="365"/>
            <ac:spMk id="3" creationId="{FD0F71CA-39CA-4E6B-844E-D72CBDB018A4}"/>
          </ac:spMkLst>
        </pc:spChg>
        <pc:spChg chg="mod">
          <ac:chgData name="Diana Shirley Velasquez Rojas" userId="c7f3f5aa-9de1-4023-9a93-b741ed2115ef" providerId="ADAL" clId="{16889FF6-F431-451A-A7F6-0211FD760EA7}" dt="2021-09-08T15:20:28.439" v="200" actId="20577"/>
          <ac:spMkLst>
            <pc:docMk/>
            <pc:sldMk cId="2741841749" sldId="365"/>
            <ac:spMk id="4" creationId="{55CE7907-FDFF-4583-A2B2-3ED19628E1BE}"/>
          </ac:spMkLst>
        </pc:spChg>
      </pc:sldChg>
      <pc:sldChg chg="addSp delSp modSp mod modClrScheme chgLayout">
        <pc:chgData name="Diana Shirley Velasquez Rojas" userId="c7f3f5aa-9de1-4023-9a93-b741ed2115ef" providerId="ADAL" clId="{16889FF6-F431-451A-A7F6-0211FD760EA7}" dt="2021-09-08T15:25:04.771" v="251" actId="1036"/>
        <pc:sldMkLst>
          <pc:docMk/>
          <pc:sldMk cId="2296849715" sldId="457"/>
        </pc:sldMkLst>
        <pc:spChg chg="add del mod ord">
          <ac:chgData name="Diana Shirley Velasquez Rojas" userId="c7f3f5aa-9de1-4023-9a93-b741ed2115ef" providerId="ADAL" clId="{16889FF6-F431-451A-A7F6-0211FD760EA7}" dt="2021-09-08T14:51:39.123" v="94" actId="478"/>
          <ac:spMkLst>
            <pc:docMk/>
            <pc:sldMk cId="2296849715" sldId="457"/>
            <ac:spMk id="2" creationId="{C19BB5CD-3F64-43D1-9344-9924C48A2CD7}"/>
          </ac:spMkLst>
        </pc:spChg>
        <pc:spChg chg="mod ord">
          <ac:chgData name="Diana Shirley Velasquez Rojas" userId="c7f3f5aa-9de1-4023-9a93-b741ed2115ef" providerId="ADAL" clId="{16889FF6-F431-451A-A7F6-0211FD760EA7}" dt="2021-09-08T14:51:32.533" v="93" actId="1076"/>
          <ac:spMkLst>
            <pc:docMk/>
            <pc:sldMk cId="2296849715" sldId="457"/>
            <ac:spMk id="3" creationId="{B996A44B-427F-4470-8E36-9D7E7CDD2742}"/>
          </ac:spMkLst>
        </pc:spChg>
        <pc:spChg chg="mod">
          <ac:chgData name="Diana Shirley Velasquez Rojas" userId="c7f3f5aa-9de1-4023-9a93-b741ed2115ef" providerId="ADAL" clId="{16889FF6-F431-451A-A7F6-0211FD760EA7}" dt="2021-09-08T14:53:35.663" v="104" actId="12"/>
          <ac:spMkLst>
            <pc:docMk/>
            <pc:sldMk cId="2296849715" sldId="457"/>
            <ac:spMk id="9" creationId="{254AECF9-D6A2-4FC6-BDC2-4E9297F9BC5D}"/>
          </ac:spMkLst>
        </pc:spChg>
        <pc:spChg chg="mod">
          <ac:chgData name="Diana Shirley Velasquez Rojas" userId="c7f3f5aa-9de1-4023-9a93-b741ed2115ef" providerId="ADAL" clId="{16889FF6-F431-451A-A7F6-0211FD760EA7}" dt="2021-09-08T14:54:24.648" v="108" actId="12"/>
          <ac:spMkLst>
            <pc:docMk/>
            <pc:sldMk cId="2296849715" sldId="457"/>
            <ac:spMk id="10" creationId="{8CD89121-676E-40D6-A525-A0C7153F59C2}"/>
          </ac:spMkLst>
        </pc:spChg>
        <pc:spChg chg="mod">
          <ac:chgData name="Diana Shirley Velasquez Rojas" userId="c7f3f5aa-9de1-4023-9a93-b741ed2115ef" providerId="ADAL" clId="{16889FF6-F431-451A-A7F6-0211FD760EA7}" dt="2021-09-08T14:54:14.688" v="107" actId="12"/>
          <ac:spMkLst>
            <pc:docMk/>
            <pc:sldMk cId="2296849715" sldId="457"/>
            <ac:spMk id="11" creationId="{B70018C8-B05B-454A-AABE-5E154CD0947A}"/>
          </ac:spMkLst>
        </pc:spChg>
        <pc:spChg chg="mod">
          <ac:chgData name="Diana Shirley Velasquez Rojas" userId="c7f3f5aa-9de1-4023-9a93-b741ed2115ef" providerId="ADAL" clId="{16889FF6-F431-451A-A7F6-0211FD760EA7}" dt="2021-09-08T14:53:47.246" v="105" actId="12"/>
          <ac:spMkLst>
            <pc:docMk/>
            <pc:sldMk cId="2296849715" sldId="457"/>
            <ac:spMk id="12" creationId="{8A4945D8-752F-4FC2-9DF7-9D75C85C7E63}"/>
          </ac:spMkLst>
        </pc:spChg>
        <pc:spChg chg="mod">
          <ac:chgData name="Diana Shirley Velasquez Rojas" userId="c7f3f5aa-9de1-4023-9a93-b741ed2115ef" providerId="ADAL" clId="{16889FF6-F431-451A-A7F6-0211FD760EA7}" dt="2021-09-08T14:54:02.849" v="106" actId="12"/>
          <ac:spMkLst>
            <pc:docMk/>
            <pc:sldMk cId="2296849715" sldId="457"/>
            <ac:spMk id="13" creationId="{F84FD39F-3987-49ED-91E8-629F289917C4}"/>
          </ac:spMkLst>
        </pc:spChg>
        <pc:spChg chg="mod">
          <ac:chgData name="Diana Shirley Velasquez Rojas" userId="c7f3f5aa-9de1-4023-9a93-b741ed2115ef" providerId="ADAL" clId="{16889FF6-F431-451A-A7F6-0211FD760EA7}" dt="2021-09-08T15:21:29.849" v="206" actId="20577"/>
          <ac:spMkLst>
            <pc:docMk/>
            <pc:sldMk cId="2296849715" sldId="457"/>
            <ac:spMk id="17" creationId="{23A5C14D-62F8-4F5F-8D0E-ECC3585A331C}"/>
          </ac:spMkLst>
        </pc:spChg>
        <pc:spChg chg="mod">
          <ac:chgData name="Diana Shirley Velasquez Rojas" userId="c7f3f5aa-9de1-4023-9a93-b741ed2115ef" providerId="ADAL" clId="{16889FF6-F431-451A-A7F6-0211FD760EA7}" dt="2021-09-08T15:24:50.461" v="219" actId="20577"/>
          <ac:spMkLst>
            <pc:docMk/>
            <pc:sldMk cId="2296849715" sldId="457"/>
            <ac:spMk id="18" creationId="{CB715F92-BCA0-40E1-BD02-4881821601C4}"/>
          </ac:spMkLst>
        </pc:spChg>
        <pc:spChg chg="mod">
          <ac:chgData name="Diana Shirley Velasquez Rojas" userId="c7f3f5aa-9de1-4023-9a93-b741ed2115ef" providerId="ADAL" clId="{16889FF6-F431-451A-A7F6-0211FD760EA7}" dt="2021-09-08T15:24:58.867" v="240" actId="1037"/>
          <ac:spMkLst>
            <pc:docMk/>
            <pc:sldMk cId="2296849715" sldId="457"/>
            <ac:spMk id="20" creationId="{0ECC41F9-0586-47B2-AEF6-4BB7C54A736C}"/>
          </ac:spMkLst>
        </pc:spChg>
        <pc:spChg chg="mod">
          <ac:chgData name="Diana Shirley Velasquez Rojas" userId="c7f3f5aa-9de1-4023-9a93-b741ed2115ef" providerId="ADAL" clId="{16889FF6-F431-451A-A7F6-0211FD760EA7}" dt="2021-09-08T15:25:04.771" v="251" actId="1036"/>
          <ac:spMkLst>
            <pc:docMk/>
            <pc:sldMk cId="2296849715" sldId="457"/>
            <ac:spMk id="22" creationId="{0AB4976A-63D3-410E-B9E5-091F298D4C8F}"/>
          </ac:spMkLst>
        </pc:spChg>
      </pc:sldChg>
      <pc:sldChg chg="del">
        <pc:chgData name="Diana Shirley Velasquez Rojas" userId="c7f3f5aa-9de1-4023-9a93-b741ed2115ef" providerId="ADAL" clId="{16889FF6-F431-451A-A7F6-0211FD760EA7}" dt="2021-09-08T14:36:44.660" v="5" actId="47"/>
        <pc:sldMkLst>
          <pc:docMk/>
          <pc:sldMk cId="3432190986" sldId="459"/>
        </pc:sldMkLst>
      </pc:sldChg>
      <pc:sldChg chg="del">
        <pc:chgData name="Diana Shirley Velasquez Rojas" userId="c7f3f5aa-9de1-4023-9a93-b741ed2115ef" providerId="ADAL" clId="{16889FF6-F431-451A-A7F6-0211FD760EA7}" dt="2021-09-08T14:35:15.914" v="1" actId="47"/>
        <pc:sldMkLst>
          <pc:docMk/>
          <pc:sldMk cId="1436328429" sldId="460"/>
        </pc:sldMkLst>
      </pc:sldChg>
      <pc:sldChg chg="del">
        <pc:chgData name="Diana Shirley Velasquez Rojas" userId="c7f3f5aa-9de1-4023-9a93-b741ed2115ef" providerId="ADAL" clId="{16889FF6-F431-451A-A7F6-0211FD760EA7}" dt="2021-09-08T14:36:22.413" v="4" actId="47"/>
        <pc:sldMkLst>
          <pc:docMk/>
          <pc:sldMk cId="232260689" sldId="461"/>
        </pc:sldMkLst>
      </pc:sldChg>
      <pc:sldChg chg="del">
        <pc:chgData name="Diana Shirley Velasquez Rojas" userId="c7f3f5aa-9de1-4023-9a93-b741ed2115ef" providerId="ADAL" clId="{16889FF6-F431-451A-A7F6-0211FD760EA7}" dt="2021-09-08T14:36:18.724" v="3" actId="47"/>
        <pc:sldMkLst>
          <pc:docMk/>
          <pc:sldMk cId="763870769" sldId="462"/>
        </pc:sldMkLst>
      </pc:sldChg>
      <pc:sldChg chg="delSp modSp mod modClrScheme chgLayout">
        <pc:chgData name="Diana Shirley Velasquez Rojas" userId="c7f3f5aa-9de1-4023-9a93-b741ed2115ef" providerId="ADAL" clId="{16889FF6-F431-451A-A7F6-0211FD760EA7}" dt="2021-09-13T12:46:45.531" v="3278" actId="478"/>
        <pc:sldMkLst>
          <pc:docMk/>
          <pc:sldMk cId="4088952495" sldId="463"/>
        </pc:sldMkLst>
        <pc:spChg chg="mod ord">
          <ac:chgData name="Diana Shirley Velasquez Rojas" userId="c7f3f5aa-9de1-4023-9a93-b741ed2115ef" providerId="ADAL" clId="{16889FF6-F431-451A-A7F6-0211FD760EA7}" dt="2021-09-08T14:49:13.693" v="85" actId="700"/>
          <ac:spMkLst>
            <pc:docMk/>
            <pc:sldMk cId="4088952495" sldId="463"/>
            <ac:spMk id="4" creationId="{21E44368-466B-440E-AD02-0393AB5EACB4}"/>
          </ac:spMkLst>
        </pc:spChg>
        <pc:picChg chg="del">
          <ac:chgData name="Diana Shirley Velasquez Rojas" userId="c7f3f5aa-9de1-4023-9a93-b741ed2115ef" providerId="ADAL" clId="{16889FF6-F431-451A-A7F6-0211FD760EA7}" dt="2021-09-13T12:46:45.531" v="3278" actId="478"/>
          <ac:picMkLst>
            <pc:docMk/>
            <pc:sldMk cId="4088952495" sldId="463"/>
            <ac:picMk id="3" creationId="{5324910E-3A88-4C48-BF79-94ABE91AF5D0}"/>
          </ac:picMkLst>
        </pc:picChg>
      </pc:sldChg>
      <pc:sldChg chg="delSp modSp mod modClrScheme chgLayout">
        <pc:chgData name="Diana Shirley Velasquez Rojas" userId="c7f3f5aa-9de1-4023-9a93-b741ed2115ef" providerId="ADAL" clId="{16889FF6-F431-451A-A7F6-0211FD760EA7}" dt="2021-09-08T16:08:34.136" v="302" actId="1076"/>
        <pc:sldMkLst>
          <pc:docMk/>
          <pc:sldMk cId="1975826257" sldId="464"/>
        </pc:sldMkLst>
        <pc:spChg chg="mod ord">
          <ac:chgData name="Diana Shirley Velasquez Rojas" userId="c7f3f5aa-9de1-4023-9a93-b741ed2115ef" providerId="ADAL" clId="{16889FF6-F431-451A-A7F6-0211FD760EA7}" dt="2021-09-08T16:08:34.136" v="302" actId="1076"/>
          <ac:spMkLst>
            <pc:docMk/>
            <pc:sldMk cId="1975826257" sldId="464"/>
            <ac:spMk id="3" creationId="{FD0F71CA-39CA-4E6B-844E-D72CBDB018A4}"/>
          </ac:spMkLst>
        </pc:spChg>
        <pc:spChg chg="mod ord">
          <ac:chgData name="Diana Shirley Velasquez Rojas" userId="c7f3f5aa-9de1-4023-9a93-b741ed2115ef" providerId="ADAL" clId="{16889FF6-F431-451A-A7F6-0211FD760EA7}" dt="2021-09-08T16:08:26.152" v="300" actId="1076"/>
          <ac:spMkLst>
            <pc:docMk/>
            <pc:sldMk cId="1975826257" sldId="464"/>
            <ac:spMk id="4" creationId="{55CE7907-FDFF-4583-A2B2-3ED19628E1BE}"/>
          </ac:spMkLst>
        </pc:spChg>
        <pc:spChg chg="del mod">
          <ac:chgData name="Diana Shirley Velasquez Rojas" userId="c7f3f5aa-9de1-4023-9a93-b741ed2115ef" providerId="ADAL" clId="{16889FF6-F431-451A-A7F6-0211FD760EA7}" dt="2021-09-08T15:49:41.619" v="293" actId="478"/>
          <ac:spMkLst>
            <pc:docMk/>
            <pc:sldMk cId="1975826257" sldId="464"/>
            <ac:spMk id="5" creationId="{44353D28-40F5-4FC6-8ED1-D9E083D879D8}"/>
          </ac:spMkLst>
        </pc:spChg>
        <pc:spChg chg="del mod">
          <ac:chgData name="Diana Shirley Velasquez Rojas" userId="c7f3f5aa-9de1-4023-9a93-b741ed2115ef" providerId="ADAL" clId="{16889FF6-F431-451A-A7F6-0211FD760EA7}" dt="2021-09-08T15:49:39.065" v="292" actId="21"/>
          <ac:spMkLst>
            <pc:docMk/>
            <pc:sldMk cId="1975826257" sldId="464"/>
            <ac:spMk id="6" creationId="{6DA12A47-D00E-4FB9-824C-3BAAA0505EFC}"/>
          </ac:spMkLst>
        </pc:spChg>
      </pc:sldChg>
      <pc:sldChg chg="modSp mod">
        <pc:chgData name="Diana Shirley Velasquez Rojas" userId="c7f3f5aa-9de1-4023-9a93-b741ed2115ef" providerId="ADAL" clId="{16889FF6-F431-451A-A7F6-0211FD760EA7}" dt="2021-09-08T16:20:14.900" v="363" actId="1076"/>
        <pc:sldMkLst>
          <pc:docMk/>
          <pc:sldMk cId="1110802516" sldId="465"/>
        </pc:sldMkLst>
        <pc:spChg chg="mod">
          <ac:chgData name="Diana Shirley Velasquez Rojas" userId="c7f3f5aa-9de1-4023-9a93-b741ed2115ef" providerId="ADAL" clId="{16889FF6-F431-451A-A7F6-0211FD760EA7}" dt="2021-09-08T16:20:14.900" v="363" actId="1076"/>
          <ac:spMkLst>
            <pc:docMk/>
            <pc:sldMk cId="1110802516" sldId="465"/>
            <ac:spMk id="3" creationId="{FD0F71CA-39CA-4E6B-844E-D72CBDB018A4}"/>
          </ac:spMkLst>
        </pc:spChg>
        <pc:spChg chg="mod">
          <ac:chgData name="Diana Shirley Velasquez Rojas" userId="c7f3f5aa-9de1-4023-9a93-b741ed2115ef" providerId="ADAL" clId="{16889FF6-F431-451A-A7F6-0211FD760EA7}" dt="2021-09-08T16:20:11.587" v="362" actId="1076"/>
          <ac:spMkLst>
            <pc:docMk/>
            <pc:sldMk cId="1110802516" sldId="465"/>
            <ac:spMk id="4" creationId="{55CE7907-FDFF-4583-A2B2-3ED19628E1BE}"/>
          </ac:spMkLst>
        </pc:spChg>
        <pc:spChg chg="mod">
          <ac:chgData name="Diana Shirley Velasquez Rojas" userId="c7f3f5aa-9de1-4023-9a93-b741ed2115ef" providerId="ADAL" clId="{16889FF6-F431-451A-A7F6-0211FD760EA7}" dt="2021-09-08T16:20:08.683" v="361" actId="1076"/>
          <ac:spMkLst>
            <pc:docMk/>
            <pc:sldMk cId="1110802516" sldId="465"/>
            <ac:spMk id="5" creationId="{44353D28-40F5-4FC6-8ED1-D9E083D879D8}"/>
          </ac:spMkLst>
        </pc:spChg>
      </pc:sldChg>
      <pc:sldChg chg="modSp mod modClrScheme chgLayout">
        <pc:chgData name="Diana Shirley Velasquez Rojas" userId="c7f3f5aa-9de1-4023-9a93-b741ed2115ef" providerId="ADAL" clId="{16889FF6-F431-451A-A7F6-0211FD760EA7}" dt="2021-09-08T16:19:47.381" v="358" actId="20577"/>
        <pc:sldMkLst>
          <pc:docMk/>
          <pc:sldMk cId="292191376" sldId="466"/>
        </pc:sldMkLst>
        <pc:spChg chg="mod ord">
          <ac:chgData name="Diana Shirley Velasquez Rojas" userId="c7f3f5aa-9de1-4023-9a93-b741ed2115ef" providerId="ADAL" clId="{16889FF6-F431-451A-A7F6-0211FD760EA7}" dt="2021-09-08T16:14:08.443" v="339" actId="1076"/>
          <ac:spMkLst>
            <pc:docMk/>
            <pc:sldMk cId="292191376" sldId="466"/>
            <ac:spMk id="3" creationId="{FD0F71CA-39CA-4E6B-844E-D72CBDB018A4}"/>
          </ac:spMkLst>
        </pc:spChg>
        <pc:spChg chg="mod ord">
          <ac:chgData name="Diana Shirley Velasquez Rojas" userId="c7f3f5aa-9de1-4023-9a93-b741ed2115ef" providerId="ADAL" clId="{16889FF6-F431-451A-A7F6-0211FD760EA7}" dt="2021-09-08T16:19:47.381" v="358" actId="20577"/>
          <ac:spMkLst>
            <pc:docMk/>
            <pc:sldMk cId="292191376" sldId="466"/>
            <ac:spMk id="4" creationId="{55CE7907-FDFF-4583-A2B2-3ED19628E1BE}"/>
          </ac:spMkLst>
        </pc:spChg>
      </pc:sldChg>
      <pc:sldChg chg="addSp modSp mod modClrScheme chgLayout">
        <pc:chgData name="Diana Shirley Velasquez Rojas" userId="c7f3f5aa-9de1-4023-9a93-b741ed2115ef" providerId="ADAL" clId="{16889FF6-F431-451A-A7F6-0211FD760EA7}" dt="2021-09-08T17:10:05.218" v="2408" actId="14100"/>
        <pc:sldMkLst>
          <pc:docMk/>
          <pc:sldMk cId="1008661837" sldId="467"/>
        </pc:sldMkLst>
        <pc:spChg chg="mod ord">
          <ac:chgData name="Diana Shirley Velasquez Rojas" userId="c7f3f5aa-9de1-4023-9a93-b741ed2115ef" providerId="ADAL" clId="{16889FF6-F431-451A-A7F6-0211FD760EA7}" dt="2021-09-08T17:08:05.293" v="2312" actId="1035"/>
          <ac:spMkLst>
            <pc:docMk/>
            <pc:sldMk cId="1008661837" sldId="467"/>
            <ac:spMk id="3" creationId="{FD0F71CA-39CA-4E6B-844E-D72CBDB018A4}"/>
          </ac:spMkLst>
        </pc:spChg>
        <pc:spChg chg="mod ord">
          <ac:chgData name="Diana Shirley Velasquez Rojas" userId="c7f3f5aa-9de1-4023-9a93-b741ed2115ef" providerId="ADAL" clId="{16889FF6-F431-451A-A7F6-0211FD760EA7}" dt="2021-09-08T17:08:05.293" v="2312" actId="1035"/>
          <ac:spMkLst>
            <pc:docMk/>
            <pc:sldMk cId="1008661837" sldId="467"/>
            <ac:spMk id="4" creationId="{55CE7907-FDFF-4583-A2B2-3ED19628E1BE}"/>
          </ac:spMkLst>
        </pc:spChg>
        <pc:spChg chg="mod">
          <ac:chgData name="Diana Shirley Velasquez Rojas" userId="c7f3f5aa-9de1-4023-9a93-b741ed2115ef" providerId="ADAL" clId="{16889FF6-F431-451A-A7F6-0211FD760EA7}" dt="2021-09-08T17:08:52.419" v="2342" actId="20577"/>
          <ac:spMkLst>
            <pc:docMk/>
            <pc:sldMk cId="1008661837" sldId="467"/>
            <ac:spMk id="5" creationId="{44353D28-40F5-4FC6-8ED1-D9E083D879D8}"/>
          </ac:spMkLst>
        </pc:spChg>
        <pc:spChg chg="mod">
          <ac:chgData name="Diana Shirley Velasquez Rojas" userId="c7f3f5aa-9de1-4023-9a93-b741ed2115ef" providerId="ADAL" clId="{16889FF6-F431-451A-A7F6-0211FD760EA7}" dt="2021-09-08T17:08:05.293" v="2312" actId="1035"/>
          <ac:spMkLst>
            <pc:docMk/>
            <pc:sldMk cId="1008661837" sldId="467"/>
            <ac:spMk id="6" creationId="{6DA12A47-D00E-4FB9-824C-3BAAA0505EFC}"/>
          </ac:spMkLst>
        </pc:spChg>
        <pc:spChg chg="mod">
          <ac:chgData name="Diana Shirley Velasquez Rojas" userId="c7f3f5aa-9de1-4023-9a93-b741ed2115ef" providerId="ADAL" clId="{16889FF6-F431-451A-A7F6-0211FD760EA7}" dt="2021-09-08T17:08:05.293" v="2312" actId="1035"/>
          <ac:spMkLst>
            <pc:docMk/>
            <pc:sldMk cId="1008661837" sldId="467"/>
            <ac:spMk id="7" creationId="{533786DF-1619-4CB6-9B6C-198C40C26738}"/>
          </ac:spMkLst>
        </pc:spChg>
        <pc:spChg chg="add mod">
          <ac:chgData name="Diana Shirley Velasquez Rojas" userId="c7f3f5aa-9de1-4023-9a93-b741ed2115ef" providerId="ADAL" clId="{16889FF6-F431-451A-A7F6-0211FD760EA7}" dt="2021-09-08T17:10:05.218" v="2408" actId="14100"/>
          <ac:spMkLst>
            <pc:docMk/>
            <pc:sldMk cId="1008661837" sldId="467"/>
            <ac:spMk id="8" creationId="{B400DA84-C12F-4405-BE3A-4DCB6B53C0BA}"/>
          </ac:spMkLst>
        </pc:spChg>
      </pc:sldChg>
      <pc:sldChg chg="delSp modSp mod">
        <pc:chgData name="Diana Shirley Velasquez Rojas" userId="c7f3f5aa-9de1-4023-9a93-b741ed2115ef" providerId="ADAL" clId="{16889FF6-F431-451A-A7F6-0211FD760EA7}" dt="2021-09-13T12:46:51.516" v="3281" actId="478"/>
        <pc:sldMkLst>
          <pc:docMk/>
          <pc:sldMk cId="3708150900" sldId="468"/>
        </pc:sldMkLst>
        <pc:spChg chg="mod">
          <ac:chgData name="Diana Shirley Velasquez Rojas" userId="c7f3f5aa-9de1-4023-9a93-b741ed2115ef" providerId="ADAL" clId="{16889FF6-F431-451A-A7F6-0211FD760EA7}" dt="2021-09-08T14:46:18.474" v="65" actId="1076"/>
          <ac:spMkLst>
            <pc:docMk/>
            <pc:sldMk cId="3708150900" sldId="468"/>
            <ac:spMk id="9" creationId="{14935C53-0E2D-4266-AECC-FEF2500EF3F2}"/>
          </ac:spMkLst>
        </pc:spChg>
        <pc:picChg chg="del">
          <ac:chgData name="Diana Shirley Velasquez Rojas" userId="c7f3f5aa-9de1-4023-9a93-b741ed2115ef" providerId="ADAL" clId="{16889FF6-F431-451A-A7F6-0211FD760EA7}" dt="2021-09-13T12:46:51.516" v="3281" actId="478"/>
          <ac:picMkLst>
            <pc:docMk/>
            <pc:sldMk cId="3708150900" sldId="468"/>
            <ac:picMk id="3" creationId="{A3F2FA82-1B53-447D-B79D-16A504CB3F27}"/>
          </ac:picMkLst>
        </pc:picChg>
      </pc:sldChg>
      <pc:sldChg chg="modSp mod modClrScheme chgLayout">
        <pc:chgData name="Diana Shirley Velasquez Rojas" userId="c7f3f5aa-9de1-4023-9a93-b741ed2115ef" providerId="ADAL" clId="{16889FF6-F431-451A-A7F6-0211FD760EA7}" dt="2021-09-08T14:55:16.739" v="112" actId="700"/>
        <pc:sldMkLst>
          <pc:docMk/>
          <pc:sldMk cId="3984366957" sldId="469"/>
        </pc:sldMkLst>
        <pc:spChg chg="mod ord">
          <ac:chgData name="Diana Shirley Velasquez Rojas" userId="c7f3f5aa-9de1-4023-9a93-b741ed2115ef" providerId="ADAL" clId="{16889FF6-F431-451A-A7F6-0211FD760EA7}" dt="2021-09-08T14:55:16.739" v="112" actId="700"/>
          <ac:spMkLst>
            <pc:docMk/>
            <pc:sldMk cId="3984366957" sldId="469"/>
            <ac:spMk id="4" creationId="{96255706-C0A0-434E-A695-D751522D13E6}"/>
          </ac:spMkLst>
        </pc:spChg>
      </pc:sldChg>
      <pc:sldChg chg="addSp delSp modSp new mod modClrScheme chgLayout">
        <pc:chgData name="Diana Shirley Velasquez Rojas" userId="c7f3f5aa-9de1-4023-9a93-b741ed2115ef" providerId="ADAL" clId="{16889FF6-F431-451A-A7F6-0211FD760EA7}" dt="2021-09-08T14:47:24.884" v="77" actId="1076"/>
        <pc:sldMkLst>
          <pc:docMk/>
          <pc:sldMk cId="2545665537" sldId="470"/>
        </pc:sldMkLst>
        <pc:spChg chg="del">
          <ac:chgData name="Diana Shirley Velasquez Rojas" userId="c7f3f5aa-9de1-4023-9a93-b741ed2115ef" providerId="ADAL" clId="{16889FF6-F431-451A-A7F6-0211FD760EA7}" dt="2021-09-08T14:41:09.211" v="31" actId="700"/>
          <ac:spMkLst>
            <pc:docMk/>
            <pc:sldMk cId="2545665537" sldId="470"/>
            <ac:spMk id="2" creationId="{7982E051-4060-41BF-819D-E362BAA4BA06}"/>
          </ac:spMkLst>
        </pc:spChg>
        <pc:spChg chg="del mod ord">
          <ac:chgData name="Diana Shirley Velasquez Rojas" userId="c7f3f5aa-9de1-4023-9a93-b741ed2115ef" providerId="ADAL" clId="{16889FF6-F431-451A-A7F6-0211FD760EA7}" dt="2021-09-08T14:41:09.211" v="31" actId="700"/>
          <ac:spMkLst>
            <pc:docMk/>
            <pc:sldMk cId="2545665537" sldId="470"/>
            <ac:spMk id="3" creationId="{B0EF7901-0174-4F71-8F1F-DFD91350CDAA}"/>
          </ac:spMkLst>
        </pc:spChg>
        <pc:spChg chg="add mod ord">
          <ac:chgData name="Diana Shirley Velasquez Rojas" userId="c7f3f5aa-9de1-4023-9a93-b741ed2115ef" providerId="ADAL" clId="{16889FF6-F431-451A-A7F6-0211FD760EA7}" dt="2021-09-08T14:47:24.884" v="77" actId="1076"/>
          <ac:spMkLst>
            <pc:docMk/>
            <pc:sldMk cId="2545665537" sldId="470"/>
            <ac:spMk id="4" creationId="{C7FE74C2-740D-495C-B381-2139420575A6}"/>
          </ac:spMkLst>
        </pc:spChg>
      </pc:sldChg>
      <pc:sldChg chg="addSp delSp modSp new mod modClrScheme chgLayout">
        <pc:chgData name="Diana Shirley Velasquez Rojas" userId="c7f3f5aa-9de1-4023-9a93-b741ed2115ef" providerId="ADAL" clId="{16889FF6-F431-451A-A7F6-0211FD760EA7}" dt="2021-09-08T17:32:08.386" v="3275" actId="20577"/>
        <pc:sldMkLst>
          <pc:docMk/>
          <pc:sldMk cId="1651524767" sldId="471"/>
        </pc:sldMkLst>
        <pc:spChg chg="del mod ord">
          <ac:chgData name="Diana Shirley Velasquez Rojas" userId="c7f3f5aa-9de1-4023-9a93-b741ed2115ef" providerId="ADAL" clId="{16889FF6-F431-451A-A7F6-0211FD760EA7}" dt="2021-09-08T14:42:26.129" v="47" actId="700"/>
          <ac:spMkLst>
            <pc:docMk/>
            <pc:sldMk cId="1651524767" sldId="471"/>
            <ac:spMk id="2" creationId="{9EF862B9-99CD-406D-8545-9F0001E55F91}"/>
          </ac:spMkLst>
        </pc:spChg>
        <pc:spChg chg="add mod ord">
          <ac:chgData name="Diana Shirley Velasquez Rojas" userId="c7f3f5aa-9de1-4023-9a93-b741ed2115ef" providerId="ADAL" clId="{16889FF6-F431-451A-A7F6-0211FD760EA7}" dt="2021-09-08T17:24:12.259" v="2926" actId="20577"/>
          <ac:spMkLst>
            <pc:docMk/>
            <pc:sldMk cId="1651524767" sldId="471"/>
            <ac:spMk id="3" creationId="{29D50561-357F-4692-9E63-A78066E2573D}"/>
          </ac:spMkLst>
        </pc:spChg>
        <pc:spChg chg="add mod ord">
          <ac:chgData name="Diana Shirley Velasquez Rojas" userId="c7f3f5aa-9de1-4023-9a93-b741ed2115ef" providerId="ADAL" clId="{16889FF6-F431-451A-A7F6-0211FD760EA7}" dt="2021-09-08T17:32:08.386" v="3275" actId="20577"/>
          <ac:spMkLst>
            <pc:docMk/>
            <pc:sldMk cId="1651524767" sldId="471"/>
            <ac:spMk id="4" creationId="{6CEB5357-6402-496C-91C1-EAA4F9919827}"/>
          </ac:spMkLst>
        </pc:spChg>
      </pc:sldChg>
      <pc:sldChg chg="addSp delSp modSp new mod modClrScheme chgLayout">
        <pc:chgData name="Diana Shirley Velasquez Rojas" userId="c7f3f5aa-9de1-4023-9a93-b741ed2115ef" providerId="ADAL" clId="{16889FF6-F431-451A-A7F6-0211FD760EA7}" dt="2021-09-08T17:21:44.546" v="2871" actId="20577"/>
        <pc:sldMkLst>
          <pc:docMk/>
          <pc:sldMk cId="1041197345" sldId="472"/>
        </pc:sldMkLst>
        <pc:spChg chg="del mod ord">
          <ac:chgData name="Diana Shirley Velasquez Rojas" userId="c7f3f5aa-9de1-4023-9a93-b741ed2115ef" providerId="ADAL" clId="{16889FF6-F431-451A-A7F6-0211FD760EA7}" dt="2021-09-08T14:42:57.071" v="50" actId="700"/>
          <ac:spMkLst>
            <pc:docMk/>
            <pc:sldMk cId="1041197345" sldId="472"/>
            <ac:spMk id="2" creationId="{7D92B26E-C129-45D0-B4C7-30A2AA66FDDA}"/>
          </ac:spMkLst>
        </pc:spChg>
        <pc:spChg chg="add mod ord">
          <ac:chgData name="Diana Shirley Velasquez Rojas" userId="c7f3f5aa-9de1-4023-9a93-b741ed2115ef" providerId="ADAL" clId="{16889FF6-F431-451A-A7F6-0211FD760EA7}" dt="2021-09-08T16:54:32.247" v="1630" actId="1076"/>
          <ac:spMkLst>
            <pc:docMk/>
            <pc:sldMk cId="1041197345" sldId="472"/>
            <ac:spMk id="3" creationId="{AB67C82D-A5BA-4880-B3FF-4A5E48276421}"/>
          </ac:spMkLst>
        </pc:spChg>
        <pc:spChg chg="add mod ord">
          <ac:chgData name="Diana Shirley Velasquez Rojas" userId="c7f3f5aa-9de1-4023-9a93-b741ed2115ef" providerId="ADAL" clId="{16889FF6-F431-451A-A7F6-0211FD760EA7}" dt="2021-09-08T17:21:44.546" v="2871" actId="20577"/>
          <ac:spMkLst>
            <pc:docMk/>
            <pc:sldMk cId="1041197345" sldId="472"/>
            <ac:spMk id="4" creationId="{927297EA-E715-40FD-AA6A-B96AE0C8799A}"/>
          </ac:spMkLst>
        </pc:spChg>
      </pc:sldChg>
      <pc:sldChg chg="addSp delSp modSp new mod">
        <pc:chgData name="Diana Shirley Velasquez Rojas" userId="c7f3f5aa-9de1-4023-9a93-b741ed2115ef" providerId="ADAL" clId="{16889FF6-F431-451A-A7F6-0211FD760EA7}" dt="2021-09-08T16:12:30.193" v="333" actId="1076"/>
        <pc:sldMkLst>
          <pc:docMk/>
          <pc:sldMk cId="1271329552" sldId="473"/>
        </pc:sldMkLst>
        <pc:spChg chg="del">
          <ac:chgData name="Diana Shirley Velasquez Rojas" userId="c7f3f5aa-9de1-4023-9a93-b741ed2115ef" providerId="ADAL" clId="{16889FF6-F431-451A-A7F6-0211FD760EA7}" dt="2021-09-08T15:49:11.700" v="287" actId="478"/>
          <ac:spMkLst>
            <pc:docMk/>
            <pc:sldMk cId="1271329552" sldId="473"/>
            <ac:spMk id="2" creationId="{39A92B53-7162-48F5-8BA1-7635E1DC58D2}"/>
          </ac:spMkLst>
        </pc:spChg>
        <pc:spChg chg="del">
          <ac:chgData name="Diana Shirley Velasquez Rojas" userId="c7f3f5aa-9de1-4023-9a93-b741ed2115ef" providerId="ADAL" clId="{16889FF6-F431-451A-A7F6-0211FD760EA7}" dt="2021-09-08T15:49:45.556" v="294" actId="478"/>
          <ac:spMkLst>
            <pc:docMk/>
            <pc:sldMk cId="1271329552" sldId="473"/>
            <ac:spMk id="3" creationId="{9F709F5A-1DC0-41AD-8489-E50DE41C8B22}"/>
          </ac:spMkLst>
        </pc:spChg>
        <pc:spChg chg="add del">
          <ac:chgData name="Diana Shirley Velasquez Rojas" userId="c7f3f5aa-9de1-4023-9a93-b741ed2115ef" providerId="ADAL" clId="{16889FF6-F431-451A-A7F6-0211FD760EA7}" dt="2021-09-08T15:49:15.434" v="289" actId="478"/>
          <ac:spMkLst>
            <pc:docMk/>
            <pc:sldMk cId="1271329552" sldId="473"/>
            <ac:spMk id="5" creationId="{7D1D9B0D-15DC-434E-B4AE-9461C4C37E3C}"/>
          </ac:spMkLst>
        </pc:spChg>
        <pc:spChg chg="add del mod">
          <ac:chgData name="Diana Shirley Velasquez Rojas" userId="c7f3f5aa-9de1-4023-9a93-b741ed2115ef" providerId="ADAL" clId="{16889FF6-F431-451A-A7F6-0211FD760EA7}" dt="2021-09-08T16:12:13.533" v="327" actId="478"/>
          <ac:spMkLst>
            <pc:docMk/>
            <pc:sldMk cId="1271329552" sldId="473"/>
            <ac:spMk id="7" creationId="{F9598291-587F-47A1-9275-C833AF0225A3}"/>
          </ac:spMkLst>
        </pc:spChg>
        <pc:picChg chg="add mod">
          <ac:chgData name="Diana Shirley Velasquez Rojas" userId="c7f3f5aa-9de1-4023-9a93-b741ed2115ef" providerId="ADAL" clId="{16889FF6-F431-451A-A7F6-0211FD760EA7}" dt="2021-09-08T16:12:30.193" v="333" actId="1076"/>
          <ac:picMkLst>
            <pc:docMk/>
            <pc:sldMk cId="1271329552" sldId="473"/>
            <ac:picMk id="6" creationId="{DB7C51D0-AEEF-4C4F-90BD-A83F87A66F5D}"/>
          </ac:picMkLst>
        </pc:picChg>
      </pc:sldChg>
      <pc:sldChg chg="addSp delSp modSp add mod">
        <pc:chgData name="Diana Shirley Velasquez Rojas" userId="c7f3f5aa-9de1-4023-9a93-b741ed2115ef" providerId="ADAL" clId="{16889FF6-F431-451A-A7F6-0211FD760EA7}" dt="2021-09-08T16:12:00.578" v="324" actId="1076"/>
        <pc:sldMkLst>
          <pc:docMk/>
          <pc:sldMk cId="4125960537" sldId="474"/>
        </pc:sldMkLst>
        <pc:spChg chg="mod">
          <ac:chgData name="Diana Shirley Velasquez Rojas" userId="c7f3f5aa-9de1-4023-9a93-b741ed2115ef" providerId="ADAL" clId="{16889FF6-F431-451A-A7F6-0211FD760EA7}" dt="2021-09-08T16:09:21.448" v="307" actId="20577"/>
          <ac:spMkLst>
            <pc:docMk/>
            <pc:sldMk cId="4125960537" sldId="474"/>
            <ac:spMk id="7" creationId="{F9598291-587F-47A1-9275-C833AF0225A3}"/>
          </ac:spMkLst>
        </pc:spChg>
        <pc:picChg chg="add mod modCrop">
          <ac:chgData name="Diana Shirley Velasquez Rojas" userId="c7f3f5aa-9de1-4023-9a93-b741ed2115ef" providerId="ADAL" clId="{16889FF6-F431-451A-A7F6-0211FD760EA7}" dt="2021-09-08T16:11:43.945" v="318" actId="1076"/>
          <ac:picMkLst>
            <pc:docMk/>
            <pc:sldMk cId="4125960537" sldId="474"/>
            <ac:picMk id="3" creationId="{B4249C22-1AEB-418F-9815-084FC894ED43}"/>
          </ac:picMkLst>
        </pc:picChg>
        <pc:picChg chg="add mod">
          <ac:chgData name="Diana Shirley Velasquez Rojas" userId="c7f3f5aa-9de1-4023-9a93-b741ed2115ef" providerId="ADAL" clId="{16889FF6-F431-451A-A7F6-0211FD760EA7}" dt="2021-09-08T16:12:00.578" v="324" actId="1076"/>
          <ac:picMkLst>
            <pc:docMk/>
            <pc:sldMk cId="4125960537" sldId="474"/>
            <ac:picMk id="5" creationId="{87EB3342-E7DE-41E4-90C1-B7230143BB9E}"/>
          </ac:picMkLst>
        </pc:picChg>
        <pc:picChg chg="del">
          <ac:chgData name="Diana Shirley Velasquez Rojas" userId="c7f3f5aa-9de1-4023-9a93-b741ed2115ef" providerId="ADAL" clId="{16889FF6-F431-451A-A7F6-0211FD760EA7}" dt="2021-09-08T16:09:24.852" v="308" actId="478"/>
          <ac:picMkLst>
            <pc:docMk/>
            <pc:sldMk cId="4125960537" sldId="474"/>
            <ac:picMk id="6" creationId="{DB7C51D0-AEEF-4C4F-90BD-A83F87A66F5D}"/>
          </ac:picMkLst>
        </pc:picChg>
      </pc:sldChg>
      <pc:sldChg chg="addSp delSp modSp new mod modClrScheme chgLayout">
        <pc:chgData name="Diana Shirley Velasquez Rojas" userId="c7f3f5aa-9de1-4023-9a93-b741ed2115ef" providerId="ADAL" clId="{16889FF6-F431-451A-A7F6-0211FD760EA7}" dt="2021-09-08T16:42:32.086" v="1380" actId="122"/>
        <pc:sldMkLst>
          <pc:docMk/>
          <pc:sldMk cId="294594601" sldId="475"/>
        </pc:sldMkLst>
        <pc:spChg chg="del mod ord">
          <ac:chgData name="Diana Shirley Velasquez Rojas" userId="c7f3f5aa-9de1-4023-9a93-b741ed2115ef" providerId="ADAL" clId="{16889FF6-F431-451A-A7F6-0211FD760EA7}" dt="2021-09-08T16:22:09.648" v="448" actId="700"/>
          <ac:spMkLst>
            <pc:docMk/>
            <pc:sldMk cId="294594601" sldId="475"/>
            <ac:spMk id="2" creationId="{94C49BE9-507D-4F94-91EF-43D723ACE301}"/>
          </ac:spMkLst>
        </pc:spChg>
        <pc:spChg chg="add del mod ord">
          <ac:chgData name="Diana Shirley Velasquez Rojas" userId="c7f3f5aa-9de1-4023-9a93-b741ed2115ef" providerId="ADAL" clId="{16889FF6-F431-451A-A7F6-0211FD760EA7}" dt="2021-09-08T16:22:18.772" v="449" actId="700"/>
          <ac:spMkLst>
            <pc:docMk/>
            <pc:sldMk cId="294594601" sldId="475"/>
            <ac:spMk id="3" creationId="{1E300F1D-CB9F-4F8B-9079-0EE48E26D0DE}"/>
          </ac:spMkLst>
        </pc:spChg>
        <pc:spChg chg="add del mod ord">
          <ac:chgData name="Diana Shirley Velasquez Rojas" userId="c7f3f5aa-9de1-4023-9a93-b741ed2115ef" providerId="ADAL" clId="{16889FF6-F431-451A-A7F6-0211FD760EA7}" dt="2021-09-08T16:22:18.772" v="449" actId="700"/>
          <ac:spMkLst>
            <pc:docMk/>
            <pc:sldMk cId="294594601" sldId="475"/>
            <ac:spMk id="4" creationId="{6212151B-3770-441E-A7DA-40BD6112A2A7}"/>
          </ac:spMkLst>
        </pc:spChg>
        <pc:spChg chg="add mod ord">
          <ac:chgData name="Diana Shirley Velasquez Rojas" userId="c7f3f5aa-9de1-4023-9a93-b741ed2115ef" providerId="ADAL" clId="{16889FF6-F431-451A-A7F6-0211FD760EA7}" dt="2021-09-08T16:42:32.086" v="1380" actId="122"/>
          <ac:spMkLst>
            <pc:docMk/>
            <pc:sldMk cId="294594601" sldId="475"/>
            <ac:spMk id="5" creationId="{0D599E09-94FF-4863-8A40-A1F053A8070A}"/>
          </ac:spMkLst>
        </pc:spChg>
        <pc:spChg chg="add mod ord">
          <ac:chgData name="Diana Shirley Velasquez Rojas" userId="c7f3f5aa-9de1-4023-9a93-b741ed2115ef" providerId="ADAL" clId="{16889FF6-F431-451A-A7F6-0211FD760EA7}" dt="2021-09-08T16:22:21.875" v="450"/>
          <ac:spMkLst>
            <pc:docMk/>
            <pc:sldMk cId="294594601" sldId="475"/>
            <ac:spMk id="6" creationId="{C288CCB8-3BF7-4571-B321-312624E8FBFF}"/>
          </ac:spMkLst>
        </pc:spChg>
      </pc:sldChg>
      <pc:sldChg chg="addSp delSp modSp new mod modClrScheme chgLayout">
        <pc:chgData name="Diana Shirley Velasquez Rojas" userId="c7f3f5aa-9de1-4023-9a93-b741ed2115ef" providerId="ADAL" clId="{16889FF6-F431-451A-A7F6-0211FD760EA7}" dt="2021-09-08T16:32:53.395" v="963" actId="1076"/>
        <pc:sldMkLst>
          <pc:docMk/>
          <pc:sldMk cId="2848897379" sldId="476"/>
        </pc:sldMkLst>
        <pc:spChg chg="del mod ord">
          <ac:chgData name="Diana Shirley Velasquez Rojas" userId="c7f3f5aa-9de1-4023-9a93-b741ed2115ef" providerId="ADAL" clId="{16889FF6-F431-451A-A7F6-0211FD760EA7}" dt="2021-09-08T16:31:30.801" v="936" actId="700"/>
          <ac:spMkLst>
            <pc:docMk/>
            <pc:sldMk cId="2848897379" sldId="476"/>
            <ac:spMk id="2" creationId="{484EEFDA-4DB9-425C-81BE-68565AEA7C5F}"/>
          </ac:spMkLst>
        </pc:spChg>
        <pc:spChg chg="del mod ord">
          <ac:chgData name="Diana Shirley Velasquez Rojas" userId="c7f3f5aa-9de1-4023-9a93-b741ed2115ef" providerId="ADAL" clId="{16889FF6-F431-451A-A7F6-0211FD760EA7}" dt="2021-09-08T16:31:30.801" v="936" actId="700"/>
          <ac:spMkLst>
            <pc:docMk/>
            <pc:sldMk cId="2848897379" sldId="476"/>
            <ac:spMk id="3" creationId="{D4125C9C-DC9E-4FAC-AC51-B34B3431CB52}"/>
          </ac:spMkLst>
        </pc:spChg>
        <pc:spChg chg="add mod ord">
          <ac:chgData name="Diana Shirley Velasquez Rojas" userId="c7f3f5aa-9de1-4023-9a93-b741ed2115ef" providerId="ADAL" clId="{16889FF6-F431-451A-A7F6-0211FD760EA7}" dt="2021-09-08T16:31:47.345" v="961" actId="20577"/>
          <ac:spMkLst>
            <pc:docMk/>
            <pc:sldMk cId="2848897379" sldId="476"/>
            <ac:spMk id="4" creationId="{1C3446F0-F17A-4DC6-BDA5-0A47A33BE50A}"/>
          </ac:spMkLst>
        </pc:spChg>
        <pc:spChg chg="add mod ord">
          <ac:chgData name="Diana Shirley Velasquez Rojas" userId="c7f3f5aa-9de1-4023-9a93-b741ed2115ef" providerId="ADAL" clId="{16889FF6-F431-451A-A7F6-0211FD760EA7}" dt="2021-09-08T16:32:53.395" v="963" actId="1076"/>
          <ac:spMkLst>
            <pc:docMk/>
            <pc:sldMk cId="2848897379" sldId="476"/>
            <ac:spMk id="5" creationId="{FB7F647B-28FB-4825-9C67-4DDBFB08B1CE}"/>
          </ac:spMkLst>
        </pc:spChg>
      </pc:sldChg>
    </pc:docChg>
  </pc:docChgLst>
  <pc:docChgLst>
    <pc:chgData name="Diana Shirley Velasquez Rojas" userId="c7f3f5aa-9de1-4023-9a93-b741ed2115ef" providerId="ADAL" clId="{1E4B9B94-AC52-4B9F-BFEC-F26BC3F7A977}"/>
    <pc:docChg chg="undo custSel modSld">
      <pc:chgData name="Diana Shirley Velasquez Rojas" userId="c7f3f5aa-9de1-4023-9a93-b741ed2115ef" providerId="ADAL" clId="{1E4B9B94-AC52-4B9F-BFEC-F26BC3F7A977}" dt="2021-10-25T15:01:37.651" v="50" actId="6549"/>
      <pc:docMkLst>
        <pc:docMk/>
      </pc:docMkLst>
      <pc:sldChg chg="modSp mod">
        <pc:chgData name="Diana Shirley Velasquez Rojas" userId="c7f3f5aa-9de1-4023-9a93-b741ed2115ef" providerId="ADAL" clId="{1E4B9B94-AC52-4B9F-BFEC-F26BC3F7A977}" dt="2021-10-25T15:01:37.651" v="50" actId="6549"/>
        <pc:sldMkLst>
          <pc:docMk/>
          <pc:sldMk cId="1245451110" sldId="326"/>
        </pc:sldMkLst>
        <pc:spChg chg="mod">
          <ac:chgData name="Diana Shirley Velasquez Rojas" userId="c7f3f5aa-9de1-4023-9a93-b741ed2115ef" providerId="ADAL" clId="{1E4B9B94-AC52-4B9F-BFEC-F26BC3F7A977}" dt="2021-10-25T15:01:37.651" v="50" actId="6549"/>
          <ac:spMkLst>
            <pc:docMk/>
            <pc:sldMk cId="1245451110" sldId="326"/>
            <ac:spMk id="2" creationId="{D3945A2E-6023-4D73-8C01-9B20F3C0321D}"/>
          </ac:spMkLst>
        </pc:spChg>
      </pc:sldChg>
      <pc:sldChg chg="modSp mod">
        <pc:chgData name="Diana Shirley Velasquez Rojas" userId="c7f3f5aa-9de1-4023-9a93-b741ed2115ef" providerId="ADAL" clId="{1E4B9B94-AC52-4B9F-BFEC-F26BC3F7A977}" dt="2021-09-23T14:44:29.193" v="8" actId="255"/>
        <pc:sldMkLst>
          <pc:docMk/>
          <pc:sldMk cId="2190394262" sldId="332"/>
        </pc:sldMkLst>
        <pc:spChg chg="mod">
          <ac:chgData name="Diana Shirley Velasquez Rojas" userId="c7f3f5aa-9de1-4023-9a93-b741ed2115ef" providerId="ADAL" clId="{1E4B9B94-AC52-4B9F-BFEC-F26BC3F7A977}" dt="2021-09-23T14:44:29.193" v="8" actId="255"/>
          <ac:spMkLst>
            <pc:docMk/>
            <pc:sldMk cId="2190394262" sldId="332"/>
            <ac:spMk id="12" creationId="{5D4745B1-B5BE-4622-9DDE-ADACD1434877}"/>
          </ac:spMkLst>
        </pc:spChg>
      </pc:sldChg>
      <pc:sldChg chg="modSp mod">
        <pc:chgData name="Diana Shirley Velasquez Rojas" userId="c7f3f5aa-9de1-4023-9a93-b741ed2115ef" providerId="ADAL" clId="{1E4B9B94-AC52-4B9F-BFEC-F26BC3F7A977}" dt="2021-09-23T14:46:06.524" v="29" actId="14100"/>
        <pc:sldMkLst>
          <pc:docMk/>
          <pc:sldMk cId="1099134767" sldId="336"/>
        </pc:sldMkLst>
        <pc:spChg chg="mod">
          <ac:chgData name="Diana Shirley Velasquez Rojas" userId="c7f3f5aa-9de1-4023-9a93-b741ed2115ef" providerId="ADAL" clId="{1E4B9B94-AC52-4B9F-BFEC-F26BC3F7A977}" dt="2021-09-23T14:46:06.524" v="29" actId="14100"/>
          <ac:spMkLst>
            <pc:docMk/>
            <pc:sldMk cId="1099134767" sldId="336"/>
            <ac:spMk id="9" creationId="{3A6689DB-4D12-443F-AEDE-8B3FD3A965DA}"/>
          </ac:spMkLst>
        </pc:spChg>
      </pc:sldChg>
      <pc:sldChg chg="modSp mod">
        <pc:chgData name="Diana Shirley Velasquez Rojas" userId="c7f3f5aa-9de1-4023-9a93-b741ed2115ef" providerId="ADAL" clId="{1E4B9B94-AC52-4B9F-BFEC-F26BC3F7A977}" dt="2021-09-23T14:46:16.415" v="30" actId="2711"/>
        <pc:sldMkLst>
          <pc:docMk/>
          <pc:sldMk cId="688634464" sldId="339"/>
        </pc:sldMkLst>
        <pc:spChg chg="mod">
          <ac:chgData name="Diana Shirley Velasquez Rojas" userId="c7f3f5aa-9de1-4023-9a93-b741ed2115ef" providerId="ADAL" clId="{1E4B9B94-AC52-4B9F-BFEC-F26BC3F7A977}" dt="2021-09-23T14:46:16.415" v="30" actId="2711"/>
          <ac:spMkLst>
            <pc:docMk/>
            <pc:sldMk cId="688634464" sldId="339"/>
            <ac:spMk id="2" creationId="{28521FA3-8855-47EE-A358-E4E9147B6441}"/>
          </ac:spMkLst>
        </pc:spChg>
      </pc:sldChg>
      <pc:sldChg chg="modSp mod">
        <pc:chgData name="Diana Shirley Velasquez Rojas" userId="c7f3f5aa-9de1-4023-9a93-b741ed2115ef" providerId="ADAL" clId="{1E4B9B94-AC52-4B9F-BFEC-F26BC3F7A977}" dt="2021-09-23T14:46:29.443" v="32" actId="255"/>
        <pc:sldMkLst>
          <pc:docMk/>
          <pc:sldMk cId="2185589611" sldId="346"/>
        </pc:sldMkLst>
        <pc:spChg chg="mod">
          <ac:chgData name="Diana Shirley Velasquez Rojas" userId="c7f3f5aa-9de1-4023-9a93-b741ed2115ef" providerId="ADAL" clId="{1E4B9B94-AC52-4B9F-BFEC-F26BC3F7A977}" dt="2021-09-23T14:46:29.443" v="32" actId="255"/>
          <ac:spMkLst>
            <pc:docMk/>
            <pc:sldMk cId="2185589611" sldId="346"/>
            <ac:spMk id="7" creationId="{48E81922-A860-49C8-88BF-4169FFF9F14D}"/>
          </ac:spMkLst>
        </pc:spChg>
      </pc:sldChg>
      <pc:sldChg chg="modSp mod">
        <pc:chgData name="Diana Shirley Velasquez Rojas" userId="c7f3f5aa-9de1-4023-9a93-b741ed2115ef" providerId="ADAL" clId="{1E4B9B94-AC52-4B9F-BFEC-F26BC3F7A977}" dt="2021-09-23T14:46:48.162" v="35" actId="2711"/>
        <pc:sldMkLst>
          <pc:docMk/>
          <pc:sldMk cId="2226621179" sldId="350"/>
        </pc:sldMkLst>
        <pc:spChg chg="mod">
          <ac:chgData name="Diana Shirley Velasquez Rojas" userId="c7f3f5aa-9de1-4023-9a93-b741ed2115ef" providerId="ADAL" clId="{1E4B9B94-AC52-4B9F-BFEC-F26BC3F7A977}" dt="2021-09-23T14:46:48.162" v="35" actId="2711"/>
          <ac:spMkLst>
            <pc:docMk/>
            <pc:sldMk cId="2226621179" sldId="350"/>
            <ac:spMk id="2" creationId="{6A53BBDD-4373-4A6A-8C36-3E6D7B4AD99F}"/>
          </ac:spMkLst>
        </pc:spChg>
      </pc:sldChg>
      <pc:sldChg chg="modSp mod">
        <pc:chgData name="Diana Shirley Velasquez Rojas" userId="c7f3f5aa-9de1-4023-9a93-b741ed2115ef" providerId="ADAL" clId="{1E4B9B94-AC52-4B9F-BFEC-F26BC3F7A977}" dt="2021-09-23T14:46:55.586" v="36" actId="2711"/>
        <pc:sldMkLst>
          <pc:docMk/>
          <pc:sldMk cId="2739870137" sldId="351"/>
        </pc:sldMkLst>
        <pc:spChg chg="mod">
          <ac:chgData name="Diana Shirley Velasquez Rojas" userId="c7f3f5aa-9de1-4023-9a93-b741ed2115ef" providerId="ADAL" clId="{1E4B9B94-AC52-4B9F-BFEC-F26BC3F7A977}" dt="2021-09-23T14:46:55.586" v="36" actId="2711"/>
          <ac:spMkLst>
            <pc:docMk/>
            <pc:sldMk cId="2739870137" sldId="351"/>
            <ac:spMk id="2" creationId="{6A53BBDD-4373-4A6A-8C36-3E6D7B4AD99F}"/>
          </ac:spMkLst>
        </pc:spChg>
      </pc:sldChg>
      <pc:sldChg chg="modSp mod">
        <pc:chgData name="Diana Shirley Velasquez Rojas" userId="c7f3f5aa-9de1-4023-9a93-b741ed2115ef" providerId="ADAL" clId="{1E4B9B94-AC52-4B9F-BFEC-F26BC3F7A977}" dt="2021-09-23T14:44:20.845" v="6" actId="14100"/>
        <pc:sldMkLst>
          <pc:docMk/>
          <pc:sldMk cId="3053933154" sldId="354"/>
        </pc:sldMkLst>
        <pc:spChg chg="mod">
          <ac:chgData name="Diana Shirley Velasquez Rojas" userId="c7f3f5aa-9de1-4023-9a93-b741ed2115ef" providerId="ADAL" clId="{1E4B9B94-AC52-4B9F-BFEC-F26BC3F7A977}" dt="2021-09-23T14:44:20.845" v="6" actId="14100"/>
          <ac:spMkLst>
            <pc:docMk/>
            <pc:sldMk cId="3053933154" sldId="354"/>
            <ac:spMk id="2" creationId="{6F8C9A20-3EAB-4E8E-B94F-3EBD740B20CB}"/>
          </ac:spMkLst>
        </pc:spChg>
      </pc:sldChg>
      <pc:sldChg chg="modSp mod">
        <pc:chgData name="Diana Shirley Velasquez Rojas" userId="c7f3f5aa-9de1-4023-9a93-b741ed2115ef" providerId="ADAL" clId="{1E4B9B94-AC52-4B9F-BFEC-F26BC3F7A977}" dt="2021-09-23T14:52:31.291" v="43" actId="255"/>
        <pc:sldMkLst>
          <pc:docMk/>
          <pc:sldMk cId="3964496223" sldId="355"/>
        </pc:sldMkLst>
        <pc:graphicFrameChg chg="modGraphic">
          <ac:chgData name="Diana Shirley Velasquez Rojas" userId="c7f3f5aa-9de1-4023-9a93-b741ed2115ef" providerId="ADAL" clId="{1E4B9B94-AC52-4B9F-BFEC-F26BC3F7A977}" dt="2021-09-23T14:52:31.291" v="43" actId="255"/>
          <ac:graphicFrameMkLst>
            <pc:docMk/>
            <pc:sldMk cId="3964496223" sldId="355"/>
            <ac:graphicFrameMk id="9" creationId="{D218B85C-FDA6-46DB-91BF-E4167C144CDB}"/>
          </ac:graphicFrameMkLst>
        </pc:graphicFrameChg>
      </pc:sldChg>
      <pc:sldChg chg="modSp mod">
        <pc:chgData name="Diana Shirley Velasquez Rojas" userId="c7f3f5aa-9de1-4023-9a93-b741ed2115ef" providerId="ADAL" clId="{1E4B9B94-AC52-4B9F-BFEC-F26BC3F7A977}" dt="2021-09-23T14:52:58.059" v="47" actId="255"/>
        <pc:sldMkLst>
          <pc:docMk/>
          <pc:sldMk cId="2405729159" sldId="358"/>
        </pc:sldMkLst>
        <pc:spChg chg="mod">
          <ac:chgData name="Diana Shirley Velasquez Rojas" userId="c7f3f5aa-9de1-4023-9a93-b741ed2115ef" providerId="ADAL" clId="{1E4B9B94-AC52-4B9F-BFEC-F26BC3F7A977}" dt="2021-09-23T14:52:58.059" v="47" actId="255"/>
          <ac:spMkLst>
            <pc:docMk/>
            <pc:sldMk cId="2405729159" sldId="358"/>
            <ac:spMk id="10" creationId="{4D5AE503-E6F3-4F49-9A26-159748628EF0}"/>
          </ac:spMkLst>
        </pc:spChg>
      </pc:sldChg>
      <pc:sldChg chg="modSp mod">
        <pc:chgData name="Diana Shirley Velasquez Rojas" userId="c7f3f5aa-9de1-4023-9a93-b741ed2115ef" providerId="ADAL" clId="{1E4B9B94-AC52-4B9F-BFEC-F26BC3F7A977}" dt="2021-09-23T14:51:50.244" v="40" actId="2711"/>
        <pc:sldMkLst>
          <pc:docMk/>
          <pc:sldMk cId="704476981" sldId="362"/>
        </pc:sldMkLst>
        <pc:spChg chg="mod">
          <ac:chgData name="Diana Shirley Velasquez Rojas" userId="c7f3f5aa-9de1-4023-9a93-b741ed2115ef" providerId="ADAL" clId="{1E4B9B94-AC52-4B9F-BFEC-F26BC3F7A977}" dt="2021-09-23T14:51:50.244" v="40" actId="2711"/>
          <ac:spMkLst>
            <pc:docMk/>
            <pc:sldMk cId="704476981" sldId="362"/>
            <ac:spMk id="2" creationId="{EB1F0D96-7EDB-4FA1-9C8B-F237FF4869BC}"/>
          </ac:spMkLst>
        </pc:spChg>
        <pc:spChg chg="mod">
          <ac:chgData name="Diana Shirley Velasquez Rojas" userId="c7f3f5aa-9de1-4023-9a93-b741ed2115ef" providerId="ADAL" clId="{1E4B9B94-AC52-4B9F-BFEC-F26BC3F7A977}" dt="2021-09-23T14:51:45.722" v="39" actId="2711"/>
          <ac:spMkLst>
            <pc:docMk/>
            <pc:sldMk cId="704476981" sldId="362"/>
            <ac:spMk id="3" creationId="{99218FB0-D27C-4E99-98BB-E5C0CB5E3E86}"/>
          </ac:spMkLst>
        </pc:spChg>
      </pc:sldChg>
      <pc:sldChg chg="modSp mod">
        <pc:chgData name="Diana Shirley Velasquez Rojas" userId="c7f3f5aa-9de1-4023-9a93-b741ed2115ef" providerId="ADAL" clId="{1E4B9B94-AC52-4B9F-BFEC-F26BC3F7A977}" dt="2021-09-23T14:51:57.342" v="41" actId="2711"/>
        <pc:sldMkLst>
          <pc:docMk/>
          <pc:sldMk cId="2741841749" sldId="365"/>
        </pc:sldMkLst>
        <pc:spChg chg="mod">
          <ac:chgData name="Diana Shirley Velasquez Rojas" userId="c7f3f5aa-9de1-4023-9a93-b741ed2115ef" providerId="ADAL" clId="{1E4B9B94-AC52-4B9F-BFEC-F26BC3F7A977}" dt="2021-09-23T14:51:57.342" v="41" actId="2711"/>
          <ac:spMkLst>
            <pc:docMk/>
            <pc:sldMk cId="2741841749" sldId="365"/>
            <ac:spMk id="4" creationId="{55CE7907-FDFF-4583-A2B2-3ED19628E1BE}"/>
          </ac:spMkLst>
        </pc:spChg>
      </pc:sldChg>
      <pc:sldChg chg="modSp mod">
        <pc:chgData name="Diana Shirley Velasquez Rojas" userId="c7f3f5aa-9de1-4023-9a93-b741ed2115ef" providerId="ADAL" clId="{1E4B9B94-AC52-4B9F-BFEC-F26BC3F7A977}" dt="2021-09-23T14:44:44.944" v="9" actId="2711"/>
        <pc:sldMkLst>
          <pc:docMk/>
          <pc:sldMk cId="1975826257" sldId="464"/>
        </pc:sldMkLst>
        <pc:spChg chg="mod">
          <ac:chgData name="Diana Shirley Velasquez Rojas" userId="c7f3f5aa-9de1-4023-9a93-b741ed2115ef" providerId="ADAL" clId="{1E4B9B94-AC52-4B9F-BFEC-F26BC3F7A977}" dt="2021-09-23T14:44:44.944" v="9" actId="2711"/>
          <ac:spMkLst>
            <pc:docMk/>
            <pc:sldMk cId="1975826257" sldId="464"/>
            <ac:spMk id="4" creationId="{55CE7907-FDFF-4583-A2B2-3ED19628E1BE}"/>
          </ac:spMkLst>
        </pc:spChg>
      </pc:sldChg>
      <pc:sldChg chg="modSp mod">
        <pc:chgData name="Diana Shirley Velasquez Rojas" userId="c7f3f5aa-9de1-4023-9a93-b741ed2115ef" providerId="ADAL" clId="{1E4B9B94-AC52-4B9F-BFEC-F26BC3F7A977}" dt="2021-09-23T14:45:04.476" v="12" actId="2711"/>
        <pc:sldMkLst>
          <pc:docMk/>
          <pc:sldMk cId="1110802516" sldId="465"/>
        </pc:sldMkLst>
        <pc:spChg chg="mod">
          <ac:chgData name="Diana Shirley Velasquez Rojas" userId="c7f3f5aa-9de1-4023-9a93-b741ed2115ef" providerId="ADAL" clId="{1E4B9B94-AC52-4B9F-BFEC-F26BC3F7A977}" dt="2021-09-23T14:45:00.327" v="11" actId="2711"/>
          <ac:spMkLst>
            <pc:docMk/>
            <pc:sldMk cId="1110802516" sldId="465"/>
            <ac:spMk id="4" creationId="{55CE7907-FDFF-4583-A2B2-3ED19628E1BE}"/>
          </ac:spMkLst>
        </pc:spChg>
        <pc:spChg chg="mod">
          <ac:chgData name="Diana Shirley Velasquez Rojas" userId="c7f3f5aa-9de1-4023-9a93-b741ed2115ef" providerId="ADAL" clId="{1E4B9B94-AC52-4B9F-BFEC-F26BC3F7A977}" dt="2021-09-23T14:45:04.476" v="12" actId="2711"/>
          <ac:spMkLst>
            <pc:docMk/>
            <pc:sldMk cId="1110802516" sldId="465"/>
            <ac:spMk id="5" creationId="{44353D28-40F5-4FC6-8ED1-D9E083D879D8}"/>
          </ac:spMkLst>
        </pc:spChg>
      </pc:sldChg>
      <pc:sldChg chg="modSp mod">
        <pc:chgData name="Diana Shirley Velasquez Rojas" userId="c7f3f5aa-9de1-4023-9a93-b741ed2115ef" providerId="ADAL" clId="{1E4B9B94-AC52-4B9F-BFEC-F26BC3F7A977}" dt="2021-09-23T14:44:54.985" v="10" actId="2711"/>
        <pc:sldMkLst>
          <pc:docMk/>
          <pc:sldMk cId="292191376" sldId="466"/>
        </pc:sldMkLst>
        <pc:spChg chg="mod">
          <ac:chgData name="Diana Shirley Velasquez Rojas" userId="c7f3f5aa-9de1-4023-9a93-b741ed2115ef" providerId="ADAL" clId="{1E4B9B94-AC52-4B9F-BFEC-F26BC3F7A977}" dt="2021-09-23T14:44:54.985" v="10" actId="2711"/>
          <ac:spMkLst>
            <pc:docMk/>
            <pc:sldMk cId="292191376" sldId="466"/>
            <ac:spMk id="4" creationId="{55CE7907-FDFF-4583-A2B2-3ED19628E1BE}"/>
          </ac:spMkLst>
        </pc:spChg>
      </pc:sldChg>
      <pc:sldChg chg="modSp mod">
        <pc:chgData name="Diana Shirley Velasquez Rojas" userId="c7f3f5aa-9de1-4023-9a93-b741ed2115ef" providerId="ADAL" clId="{1E4B9B94-AC52-4B9F-BFEC-F26BC3F7A977}" dt="2021-09-23T14:45:48.289" v="27" actId="108"/>
        <pc:sldMkLst>
          <pc:docMk/>
          <pc:sldMk cId="1008661837" sldId="467"/>
        </pc:sldMkLst>
        <pc:spChg chg="mod">
          <ac:chgData name="Diana Shirley Velasquez Rojas" userId="c7f3f5aa-9de1-4023-9a93-b741ed2115ef" providerId="ADAL" clId="{1E4B9B94-AC52-4B9F-BFEC-F26BC3F7A977}" dt="2021-09-23T14:45:34.168" v="24" actId="1035"/>
          <ac:spMkLst>
            <pc:docMk/>
            <pc:sldMk cId="1008661837" sldId="467"/>
            <ac:spMk id="3" creationId="{FD0F71CA-39CA-4E6B-844E-D72CBDB018A4}"/>
          </ac:spMkLst>
        </pc:spChg>
        <pc:spChg chg="mod">
          <ac:chgData name="Diana Shirley Velasquez Rojas" userId="c7f3f5aa-9de1-4023-9a93-b741ed2115ef" providerId="ADAL" clId="{1E4B9B94-AC52-4B9F-BFEC-F26BC3F7A977}" dt="2021-09-23T14:45:34.168" v="24" actId="1035"/>
          <ac:spMkLst>
            <pc:docMk/>
            <pc:sldMk cId="1008661837" sldId="467"/>
            <ac:spMk id="4" creationId="{55CE7907-FDFF-4583-A2B2-3ED19628E1BE}"/>
          </ac:spMkLst>
        </pc:spChg>
        <pc:spChg chg="mod">
          <ac:chgData name="Diana Shirley Velasquez Rojas" userId="c7f3f5aa-9de1-4023-9a93-b741ed2115ef" providerId="ADAL" clId="{1E4B9B94-AC52-4B9F-BFEC-F26BC3F7A977}" dt="2021-09-23T14:45:17.374" v="14" actId="2711"/>
          <ac:spMkLst>
            <pc:docMk/>
            <pc:sldMk cId="1008661837" sldId="467"/>
            <ac:spMk id="5" creationId="{44353D28-40F5-4FC6-8ED1-D9E083D879D8}"/>
          </ac:spMkLst>
        </pc:spChg>
        <pc:spChg chg="mod">
          <ac:chgData name="Diana Shirley Velasquez Rojas" userId="c7f3f5aa-9de1-4023-9a93-b741ed2115ef" providerId="ADAL" clId="{1E4B9B94-AC52-4B9F-BFEC-F26BC3F7A977}" dt="2021-09-23T14:45:48.289" v="27" actId="108"/>
          <ac:spMkLst>
            <pc:docMk/>
            <pc:sldMk cId="1008661837" sldId="467"/>
            <ac:spMk id="8" creationId="{B400DA84-C12F-4405-BE3A-4DCB6B53C0BA}"/>
          </ac:spMkLst>
        </pc:spChg>
      </pc:sldChg>
      <pc:sldChg chg="modSp mod">
        <pc:chgData name="Diana Shirley Velasquez Rojas" userId="c7f3f5aa-9de1-4023-9a93-b741ed2115ef" providerId="ADAL" clId="{1E4B9B94-AC52-4B9F-BFEC-F26BC3F7A977}" dt="2021-09-23T14:47:06.148" v="38" actId="255"/>
        <pc:sldMkLst>
          <pc:docMk/>
          <pc:sldMk cId="1651524767" sldId="471"/>
        </pc:sldMkLst>
        <pc:spChg chg="mod">
          <ac:chgData name="Diana Shirley Velasquez Rojas" userId="c7f3f5aa-9de1-4023-9a93-b741ed2115ef" providerId="ADAL" clId="{1E4B9B94-AC52-4B9F-BFEC-F26BC3F7A977}" dt="2021-09-23T14:47:06.148" v="38" actId="255"/>
          <ac:spMkLst>
            <pc:docMk/>
            <pc:sldMk cId="1651524767" sldId="471"/>
            <ac:spMk id="4" creationId="{6CEB5357-6402-496C-91C1-EAA4F9919827}"/>
          </ac:spMkLst>
        </pc:spChg>
      </pc:sldChg>
      <pc:sldChg chg="modSp mod">
        <pc:chgData name="Diana Shirley Velasquez Rojas" userId="c7f3f5aa-9de1-4023-9a93-b741ed2115ef" providerId="ADAL" clId="{1E4B9B94-AC52-4B9F-BFEC-F26BC3F7A977}" dt="2021-09-23T14:46:40.866" v="34" actId="255"/>
        <pc:sldMkLst>
          <pc:docMk/>
          <pc:sldMk cId="1041197345" sldId="472"/>
        </pc:sldMkLst>
        <pc:spChg chg="mod">
          <ac:chgData name="Diana Shirley Velasquez Rojas" userId="c7f3f5aa-9de1-4023-9a93-b741ed2115ef" providerId="ADAL" clId="{1E4B9B94-AC52-4B9F-BFEC-F26BC3F7A977}" dt="2021-09-23T14:46:40.866" v="34" actId="255"/>
          <ac:spMkLst>
            <pc:docMk/>
            <pc:sldMk cId="1041197345" sldId="472"/>
            <ac:spMk id="4" creationId="{927297EA-E715-40FD-AA6A-B96AE0C8799A}"/>
          </ac:spMkLst>
        </pc:spChg>
      </pc:sldChg>
      <pc:sldChg chg="modSp mod">
        <pc:chgData name="Diana Shirley Velasquez Rojas" userId="c7f3f5aa-9de1-4023-9a93-b741ed2115ef" providerId="ADAL" clId="{1E4B9B94-AC52-4B9F-BFEC-F26BC3F7A977}" dt="2021-09-23T14:53:08.261" v="49" actId="255"/>
        <pc:sldMkLst>
          <pc:docMk/>
          <pc:sldMk cId="294594601" sldId="475"/>
        </pc:sldMkLst>
        <pc:spChg chg="mod">
          <ac:chgData name="Diana Shirley Velasquez Rojas" userId="c7f3f5aa-9de1-4023-9a93-b741ed2115ef" providerId="ADAL" clId="{1E4B9B94-AC52-4B9F-BFEC-F26BC3F7A977}" dt="2021-09-23T14:53:08.261" v="49" actId="255"/>
          <ac:spMkLst>
            <pc:docMk/>
            <pc:sldMk cId="294594601" sldId="475"/>
            <ac:spMk id="6" creationId="{C288CCB8-3BF7-4571-B321-312624E8FBFF}"/>
          </ac:spMkLst>
        </pc:spChg>
      </pc:sldChg>
      <pc:sldChg chg="modSp mod">
        <pc:chgData name="Diana Shirley Velasquez Rojas" userId="c7f3f5aa-9de1-4023-9a93-b741ed2115ef" providerId="ADAL" clId="{1E4B9B94-AC52-4B9F-BFEC-F26BC3F7A977}" dt="2021-09-23T14:52:40.408" v="45" actId="255"/>
        <pc:sldMkLst>
          <pc:docMk/>
          <pc:sldMk cId="2848897379" sldId="476"/>
        </pc:sldMkLst>
        <pc:spChg chg="mod">
          <ac:chgData name="Diana Shirley Velasquez Rojas" userId="c7f3f5aa-9de1-4023-9a93-b741ed2115ef" providerId="ADAL" clId="{1E4B9B94-AC52-4B9F-BFEC-F26BC3F7A977}" dt="2021-09-23T14:52:40.408" v="45" actId="255"/>
          <ac:spMkLst>
            <pc:docMk/>
            <pc:sldMk cId="2848897379" sldId="476"/>
            <ac:spMk id="5" creationId="{FB7F647B-28FB-4825-9C67-4DDBFB08B1CE}"/>
          </ac:spMkLst>
        </pc:spChg>
      </pc:sldChg>
    </pc:docChg>
  </pc:docChgLst>
  <pc:docChgLst>
    <pc:chgData name="Diana Shirley Velasquez Rojas" userId="c7f3f5aa-9de1-4023-9a93-b741ed2115ef" providerId="ADAL" clId="{B224B969-4FD6-4FD8-B6D0-C9180BED013B}"/>
    <pc:docChg chg="custSel modSld">
      <pc:chgData name="Diana Shirley Velasquez Rojas" userId="c7f3f5aa-9de1-4023-9a93-b741ed2115ef" providerId="ADAL" clId="{B224B969-4FD6-4FD8-B6D0-C9180BED013B}" dt="2021-09-16T12:56:13" v="0" actId="478"/>
      <pc:docMkLst>
        <pc:docMk/>
      </pc:docMkLst>
      <pc:sldChg chg="delSp mod">
        <pc:chgData name="Diana Shirley Velasquez Rojas" userId="c7f3f5aa-9de1-4023-9a93-b741ed2115ef" providerId="ADAL" clId="{B224B969-4FD6-4FD8-B6D0-C9180BED013B}" dt="2021-09-16T12:56:13" v="0" actId="478"/>
        <pc:sldMkLst>
          <pc:docMk/>
          <pc:sldMk cId="1245451110" sldId="326"/>
        </pc:sldMkLst>
        <pc:picChg chg="del">
          <ac:chgData name="Diana Shirley Velasquez Rojas" userId="c7f3f5aa-9de1-4023-9a93-b741ed2115ef" providerId="ADAL" clId="{B224B969-4FD6-4FD8-B6D0-C9180BED013B}" dt="2021-09-16T12:56:13" v="0" actId="478"/>
          <ac:picMkLst>
            <pc:docMk/>
            <pc:sldMk cId="1245451110" sldId="326"/>
            <ac:picMk id="6" creationId="{D21EC22B-1364-432A-A9ED-82E80462E3E7}"/>
          </ac:picMkLst>
        </pc:pic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>
            <a:extLst>
              <a:ext uri="{FF2B5EF4-FFF2-40B4-BE49-F238E27FC236}">
                <a16:creationId xmlns:a16="http://schemas.microsoft.com/office/drawing/2014/main" id="{7BD21A0A-83F5-EA48-8CA4-86E210402146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DC0A4C74-E208-F148-ACD1-6B86C8E5DFAB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98A8D1F-5839-0041-A9FF-E5A3474A974E}" type="datetimeFigureOut">
              <a:rPr lang="es-CO" smtClean="0"/>
              <a:t>25/10/21</a:t>
            </a:fld>
            <a:endParaRPr lang="es-CO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F050C158-C6A2-D148-A6CE-720E2C4B9C59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2AC33968-FD07-8646-928E-6472EED6EEC3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25EDD5D-AD43-A94A-9D97-93D9EE8C2C41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5692686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6B5DE44-5B79-4AA2-A113-061D1C0C8D05}" type="datetimeFigureOut">
              <a:rPr lang="es-CO" smtClean="0"/>
              <a:t>25/10/21</a:t>
            </a:fld>
            <a:endParaRPr lang="es-CO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O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56E48C8-25D3-48BF-9A33-3B49683A9656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6081023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Master" Target="../slideMasters/slideMaster1.xml"/></Relationships>
</file>

<file path=ppt/slideLayouts/_rels/slideLayout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Master" Target="../slideMasters/slideMaster1.xml"/></Relationships>
</file>

<file path=ppt/slideLayouts/_rels/slideLayout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Master" Target="../slideMasters/slideMaster1.xml"/></Relationships>
</file>

<file path=ppt/slideLayouts/_rels/slideLayout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Master" Target="../slideMasters/slideMaster1.xml"/></Relationships>
</file>

<file path=ppt/slideLayouts/_rels/slideLayout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eg"/><Relationship Id="rId1" Type="http://schemas.openxmlformats.org/officeDocument/2006/relationships/slideMaster" Target="../slideMasters/slideMaster1.xml"/></Relationships>
</file>

<file path=ppt/slideLayouts/_rels/slideLayout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TADA 1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478963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ÍTULO 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ítulo 14">
            <a:extLst>
              <a:ext uri="{FF2B5EF4-FFF2-40B4-BE49-F238E27FC236}">
                <a16:creationId xmlns:a16="http://schemas.microsoft.com/office/drawing/2014/main" id="{F275E59B-F8E6-4145-A3F8-5B37E06C496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115613" y="2991738"/>
            <a:ext cx="5233705" cy="936883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3600" b="1">
                <a:solidFill>
                  <a:srgbClr val="0F375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s-ES" dirty="0"/>
              <a:t>TÍTULO</a:t>
            </a: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34749474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DIO IMAGEN FIJA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Marcador de texto 10">
            <a:extLst>
              <a:ext uri="{FF2B5EF4-FFF2-40B4-BE49-F238E27FC236}">
                <a16:creationId xmlns:a16="http://schemas.microsoft.com/office/drawing/2014/main" id="{E0156959-4EC5-C34D-8B6A-7806C4BE74D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475922" y="2157465"/>
            <a:ext cx="9390861" cy="156737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just">
              <a:buNone/>
              <a:defRPr sz="1400">
                <a:solidFill>
                  <a:srgbClr val="0F375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s-ES" dirty="0"/>
              <a:t>Editar los estilos de texto del patrón</a:t>
            </a:r>
            <a:endParaRPr lang="es-CO" dirty="0"/>
          </a:p>
        </p:txBody>
      </p:sp>
      <p:sp>
        <p:nvSpPr>
          <p:cNvPr id="16" name="Título 1">
            <a:extLst>
              <a:ext uri="{FF2B5EF4-FFF2-40B4-BE49-F238E27FC236}">
                <a16:creationId xmlns:a16="http://schemas.microsoft.com/office/drawing/2014/main" id="{3B2716AC-65FA-244B-8602-6894ED0088D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475921" y="1280461"/>
            <a:ext cx="9390861" cy="692343"/>
          </a:xfrm>
          <a:prstGeom prst="rect">
            <a:avLst/>
          </a:prstGeom>
        </p:spPr>
        <p:txBody>
          <a:bodyPr/>
          <a:lstStyle>
            <a:lvl1pPr>
              <a:defRPr sz="3600" b="1" i="0" spc="300">
                <a:solidFill>
                  <a:srgbClr val="0F375A"/>
                </a:solidFill>
                <a:latin typeface="Open Sans Semibold" panose="020B0606030504020204" pitchFamily="34" charset="0"/>
                <a:ea typeface="Open Sans Semibold" panose="020B0606030504020204" pitchFamily="34" charset="0"/>
                <a:cs typeface="Open Sans Semibold" panose="020B0606030504020204" pitchFamily="34" charset="0"/>
              </a:defRPr>
            </a:lvl1pPr>
          </a:lstStyle>
          <a:p>
            <a:r>
              <a:rPr lang="es-ES" dirty="0"/>
              <a:t>TÍTULO</a:t>
            </a: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343537508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NTENDIO IMAGEN FIJA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Marcador de texto 10">
            <a:extLst>
              <a:ext uri="{FF2B5EF4-FFF2-40B4-BE49-F238E27FC236}">
                <a16:creationId xmlns:a16="http://schemas.microsoft.com/office/drawing/2014/main" id="{E91B2673-2F6F-8E4D-9EC7-BD5286E94BA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475922" y="2157465"/>
            <a:ext cx="9390861" cy="156737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just">
              <a:buNone/>
              <a:defRPr sz="1400">
                <a:solidFill>
                  <a:srgbClr val="0F375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s-ES" dirty="0"/>
              <a:t>Editar los estilos de texto del patrón</a:t>
            </a:r>
            <a:endParaRPr lang="es-CO" dirty="0"/>
          </a:p>
        </p:txBody>
      </p:sp>
      <p:sp>
        <p:nvSpPr>
          <p:cNvPr id="9" name="Título 1">
            <a:extLst>
              <a:ext uri="{FF2B5EF4-FFF2-40B4-BE49-F238E27FC236}">
                <a16:creationId xmlns:a16="http://schemas.microsoft.com/office/drawing/2014/main" id="{4439AF00-21A9-CB4D-8166-5C95E08234A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475921" y="1280461"/>
            <a:ext cx="9390861" cy="692343"/>
          </a:xfrm>
          <a:prstGeom prst="rect">
            <a:avLst/>
          </a:prstGeom>
        </p:spPr>
        <p:txBody>
          <a:bodyPr/>
          <a:lstStyle>
            <a:lvl1pPr>
              <a:defRPr sz="3600" b="1" i="0" spc="300">
                <a:solidFill>
                  <a:srgbClr val="0F375A"/>
                </a:solidFill>
                <a:latin typeface="Open Sans Semibold" panose="020B0606030504020204" pitchFamily="34" charset="0"/>
                <a:ea typeface="Open Sans Semibold" panose="020B0606030504020204" pitchFamily="34" charset="0"/>
                <a:cs typeface="Open Sans Semibold" panose="020B0606030504020204" pitchFamily="34" charset="0"/>
              </a:defRPr>
            </a:lvl1pPr>
          </a:lstStyle>
          <a:p>
            <a:r>
              <a:rPr lang="es-ES" dirty="0"/>
              <a:t>TÍTULO</a:t>
            </a: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363883565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ONTENDIO IMAGEN FIJA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Marcador de texto 10">
            <a:extLst>
              <a:ext uri="{FF2B5EF4-FFF2-40B4-BE49-F238E27FC236}">
                <a16:creationId xmlns:a16="http://schemas.microsoft.com/office/drawing/2014/main" id="{70428A2A-B2A2-F349-8BF6-1DE77018FCF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475922" y="2157465"/>
            <a:ext cx="9390861" cy="156737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just">
              <a:buNone/>
              <a:defRPr sz="1400">
                <a:solidFill>
                  <a:srgbClr val="0F375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s-ES" dirty="0"/>
              <a:t>Editar los estilos de texto del patrón</a:t>
            </a:r>
            <a:endParaRPr lang="es-CO" dirty="0"/>
          </a:p>
        </p:txBody>
      </p:sp>
      <p:sp>
        <p:nvSpPr>
          <p:cNvPr id="9" name="Título 1">
            <a:extLst>
              <a:ext uri="{FF2B5EF4-FFF2-40B4-BE49-F238E27FC236}">
                <a16:creationId xmlns:a16="http://schemas.microsoft.com/office/drawing/2014/main" id="{A9FA5A9D-DEC6-6540-B6F7-3DB002B98F0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475921" y="1280461"/>
            <a:ext cx="9390861" cy="692343"/>
          </a:xfrm>
          <a:prstGeom prst="rect">
            <a:avLst/>
          </a:prstGeom>
        </p:spPr>
        <p:txBody>
          <a:bodyPr/>
          <a:lstStyle>
            <a:lvl1pPr>
              <a:defRPr sz="3600" b="1" i="0" spc="300">
                <a:solidFill>
                  <a:srgbClr val="0F375A"/>
                </a:solidFill>
                <a:latin typeface="Open Sans Semibold" panose="020B0606030504020204" pitchFamily="34" charset="0"/>
                <a:ea typeface="Open Sans Semibold" panose="020B0606030504020204" pitchFamily="34" charset="0"/>
                <a:cs typeface="Open Sans Semibold" panose="020B0606030504020204" pitchFamily="34" charset="0"/>
              </a:defRPr>
            </a:lvl1pPr>
          </a:lstStyle>
          <a:p>
            <a:r>
              <a:rPr lang="es-ES" dirty="0"/>
              <a:t>TÍTULO</a:t>
            </a: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181880365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ONTENDIO IMAGEN FIJA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Marcador de texto 10">
            <a:extLst>
              <a:ext uri="{FF2B5EF4-FFF2-40B4-BE49-F238E27FC236}">
                <a16:creationId xmlns:a16="http://schemas.microsoft.com/office/drawing/2014/main" id="{72BD321D-B994-254C-86FC-59E0A3B312D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475922" y="2157465"/>
            <a:ext cx="9390861" cy="156737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just">
              <a:buNone/>
              <a:defRPr sz="1400">
                <a:solidFill>
                  <a:srgbClr val="0F375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s-ES" dirty="0"/>
              <a:t>Editar los estilos de texto del patrón</a:t>
            </a:r>
            <a:endParaRPr lang="es-CO" dirty="0"/>
          </a:p>
        </p:txBody>
      </p:sp>
      <p:sp>
        <p:nvSpPr>
          <p:cNvPr id="9" name="Título 1">
            <a:extLst>
              <a:ext uri="{FF2B5EF4-FFF2-40B4-BE49-F238E27FC236}">
                <a16:creationId xmlns:a16="http://schemas.microsoft.com/office/drawing/2014/main" id="{26AF6102-17CF-2B4F-A88A-5A3CA32871E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475921" y="1280461"/>
            <a:ext cx="9390861" cy="692343"/>
          </a:xfrm>
          <a:prstGeom prst="rect">
            <a:avLst/>
          </a:prstGeom>
        </p:spPr>
        <p:txBody>
          <a:bodyPr/>
          <a:lstStyle>
            <a:lvl1pPr>
              <a:defRPr sz="3600" b="1" i="0" spc="300">
                <a:solidFill>
                  <a:srgbClr val="0F375A"/>
                </a:solidFill>
                <a:latin typeface="Open Sans Semibold" panose="020B0606030504020204" pitchFamily="34" charset="0"/>
                <a:ea typeface="Open Sans Semibold" panose="020B0606030504020204" pitchFamily="34" charset="0"/>
                <a:cs typeface="Open Sans Semibold" panose="020B0606030504020204" pitchFamily="34" charset="0"/>
              </a:defRPr>
            </a:lvl1pPr>
          </a:lstStyle>
          <a:p>
            <a:r>
              <a:rPr lang="es-ES" dirty="0"/>
              <a:t>TÍTULO</a:t>
            </a: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25778962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ONTENDIO IMAGEN FIJA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Marcador de texto 10">
            <a:extLst>
              <a:ext uri="{FF2B5EF4-FFF2-40B4-BE49-F238E27FC236}">
                <a16:creationId xmlns:a16="http://schemas.microsoft.com/office/drawing/2014/main" id="{F3BEDC29-28F3-994F-B782-86F913C5CEA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475922" y="2157465"/>
            <a:ext cx="9390861" cy="156737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just">
              <a:buNone/>
              <a:defRPr sz="1400">
                <a:solidFill>
                  <a:srgbClr val="0F375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s-ES" dirty="0"/>
              <a:t>Editar los estilos de texto del patrón</a:t>
            </a:r>
            <a:endParaRPr lang="es-CO" dirty="0"/>
          </a:p>
        </p:txBody>
      </p:sp>
      <p:sp>
        <p:nvSpPr>
          <p:cNvPr id="9" name="Título 1">
            <a:extLst>
              <a:ext uri="{FF2B5EF4-FFF2-40B4-BE49-F238E27FC236}">
                <a16:creationId xmlns:a16="http://schemas.microsoft.com/office/drawing/2014/main" id="{5D66E993-115F-3142-8150-5EC09E71B64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475921" y="1280461"/>
            <a:ext cx="9390861" cy="692343"/>
          </a:xfrm>
          <a:prstGeom prst="rect">
            <a:avLst/>
          </a:prstGeom>
        </p:spPr>
        <p:txBody>
          <a:bodyPr/>
          <a:lstStyle>
            <a:lvl1pPr>
              <a:defRPr sz="3600" b="1" i="0" spc="300">
                <a:solidFill>
                  <a:srgbClr val="0F375A"/>
                </a:solidFill>
                <a:latin typeface="Open Sans Semibold" panose="020B0606030504020204" pitchFamily="34" charset="0"/>
                <a:ea typeface="Open Sans Semibold" panose="020B0606030504020204" pitchFamily="34" charset="0"/>
                <a:cs typeface="Open Sans Semibold" panose="020B0606030504020204" pitchFamily="34" charset="0"/>
              </a:defRPr>
            </a:lvl1pPr>
          </a:lstStyle>
          <a:p>
            <a:r>
              <a:rPr lang="es-ES" dirty="0"/>
              <a:t>TÍTULO</a:t>
            </a: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316772067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ONTENDIO IMAGEN FIJA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Marcador de texto 10">
            <a:extLst>
              <a:ext uri="{FF2B5EF4-FFF2-40B4-BE49-F238E27FC236}">
                <a16:creationId xmlns:a16="http://schemas.microsoft.com/office/drawing/2014/main" id="{0FE162DF-C482-E449-9F86-5FDF31F04BB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475922" y="2157465"/>
            <a:ext cx="9390861" cy="156737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just">
              <a:buNone/>
              <a:defRPr sz="1400">
                <a:solidFill>
                  <a:srgbClr val="0F375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s-ES" dirty="0"/>
              <a:t>Editar los estilos de texto del patrón</a:t>
            </a:r>
            <a:endParaRPr lang="es-CO" dirty="0"/>
          </a:p>
        </p:txBody>
      </p:sp>
      <p:sp>
        <p:nvSpPr>
          <p:cNvPr id="9" name="Título 1">
            <a:extLst>
              <a:ext uri="{FF2B5EF4-FFF2-40B4-BE49-F238E27FC236}">
                <a16:creationId xmlns:a16="http://schemas.microsoft.com/office/drawing/2014/main" id="{A6379731-F641-7D49-8CC0-BFD68358044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475921" y="1280461"/>
            <a:ext cx="9390861" cy="692343"/>
          </a:xfrm>
          <a:prstGeom prst="rect">
            <a:avLst/>
          </a:prstGeom>
        </p:spPr>
        <p:txBody>
          <a:bodyPr/>
          <a:lstStyle>
            <a:lvl1pPr>
              <a:defRPr sz="3600" b="1" i="0" spc="300">
                <a:solidFill>
                  <a:srgbClr val="0F375A"/>
                </a:solidFill>
                <a:latin typeface="Open Sans Semibold" panose="020B0606030504020204" pitchFamily="34" charset="0"/>
                <a:ea typeface="Open Sans Semibold" panose="020B0606030504020204" pitchFamily="34" charset="0"/>
                <a:cs typeface="Open Sans Semibold" panose="020B0606030504020204" pitchFamily="34" charset="0"/>
              </a:defRPr>
            </a:lvl1pPr>
          </a:lstStyle>
          <a:p>
            <a:r>
              <a:rPr lang="es-ES" dirty="0"/>
              <a:t>TÍTULO</a:t>
            </a: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284702991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ONTENDIO IMAGEN FIJA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Marcador de texto 10">
            <a:extLst>
              <a:ext uri="{FF2B5EF4-FFF2-40B4-BE49-F238E27FC236}">
                <a16:creationId xmlns:a16="http://schemas.microsoft.com/office/drawing/2014/main" id="{48B4C6EA-C6EA-1442-8191-5C63251F84D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475922" y="2157465"/>
            <a:ext cx="9390861" cy="156737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just">
              <a:buNone/>
              <a:defRPr sz="1400">
                <a:solidFill>
                  <a:srgbClr val="0F375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s-ES" dirty="0"/>
              <a:t>Editar los estilos de texto del patrón</a:t>
            </a:r>
            <a:endParaRPr lang="es-CO" dirty="0"/>
          </a:p>
        </p:txBody>
      </p:sp>
      <p:sp>
        <p:nvSpPr>
          <p:cNvPr id="7" name="Título 1">
            <a:extLst>
              <a:ext uri="{FF2B5EF4-FFF2-40B4-BE49-F238E27FC236}">
                <a16:creationId xmlns:a16="http://schemas.microsoft.com/office/drawing/2014/main" id="{CCD51329-20D6-5F4F-8BDD-CCE47AA18D7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475921" y="1280461"/>
            <a:ext cx="9390861" cy="692343"/>
          </a:xfrm>
          <a:prstGeom prst="rect">
            <a:avLst/>
          </a:prstGeom>
        </p:spPr>
        <p:txBody>
          <a:bodyPr/>
          <a:lstStyle>
            <a:lvl1pPr>
              <a:defRPr sz="3600" b="1" i="0" spc="300">
                <a:solidFill>
                  <a:srgbClr val="0F375A"/>
                </a:solidFill>
                <a:latin typeface="Open Sans Semibold" panose="020B0606030504020204" pitchFamily="34" charset="0"/>
                <a:ea typeface="Open Sans Semibold" panose="020B0606030504020204" pitchFamily="34" charset="0"/>
                <a:cs typeface="Open Sans Semibold" panose="020B0606030504020204" pitchFamily="34" charset="0"/>
              </a:defRPr>
            </a:lvl1pPr>
          </a:lstStyle>
          <a:p>
            <a:r>
              <a:rPr lang="es-ES" dirty="0"/>
              <a:t>TÍTULO</a:t>
            </a: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359083585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ONTENDIO IMAGEN FIJA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Marcador de texto 10">
            <a:extLst>
              <a:ext uri="{FF2B5EF4-FFF2-40B4-BE49-F238E27FC236}">
                <a16:creationId xmlns:a16="http://schemas.microsoft.com/office/drawing/2014/main" id="{FFA792B2-5390-D849-8AAB-B5B5A15B91C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008291" y="2157464"/>
            <a:ext cx="6858492" cy="3364105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just">
              <a:buNone/>
              <a:defRPr sz="1400">
                <a:solidFill>
                  <a:srgbClr val="0F375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s-ES" dirty="0"/>
              <a:t>Editar los estilos de texto del patrón</a:t>
            </a:r>
            <a:endParaRPr lang="es-CO" dirty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40A7398D-258B-8B47-95D8-CA2CF8F8EC6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008291" y="1368386"/>
            <a:ext cx="6858491" cy="692343"/>
          </a:xfrm>
          <a:prstGeom prst="rect">
            <a:avLst/>
          </a:prstGeom>
        </p:spPr>
        <p:txBody>
          <a:bodyPr/>
          <a:lstStyle>
            <a:lvl1pPr>
              <a:defRPr sz="3600" b="1" i="0">
                <a:solidFill>
                  <a:srgbClr val="0F375A"/>
                </a:solidFill>
                <a:latin typeface="Open Sans Semibold" panose="020B0606030504020204" pitchFamily="34" charset="0"/>
                <a:ea typeface="Open Sans Semibold" panose="020B0606030504020204" pitchFamily="34" charset="0"/>
                <a:cs typeface="Open Sans Semibold" panose="020B0606030504020204" pitchFamily="34" charset="0"/>
              </a:defRPr>
            </a:lvl1pPr>
          </a:lstStyle>
          <a:p>
            <a:r>
              <a:rPr lang="es-ES" dirty="0"/>
              <a:t>TÍTULO </a:t>
            </a: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130264798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CONTENDIO IMAGEN FIJA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texto 10">
            <a:extLst>
              <a:ext uri="{FF2B5EF4-FFF2-40B4-BE49-F238E27FC236}">
                <a16:creationId xmlns:a16="http://schemas.microsoft.com/office/drawing/2014/main" id="{98FD03A4-6BE1-8545-AC5D-A6A8300888A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008291" y="2157464"/>
            <a:ext cx="6858492" cy="3364105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just">
              <a:buNone/>
              <a:defRPr sz="1400">
                <a:solidFill>
                  <a:srgbClr val="0F375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s-ES" dirty="0"/>
              <a:t>Editar los estilos de texto del patrón</a:t>
            </a:r>
            <a:endParaRPr lang="es-CO" dirty="0"/>
          </a:p>
        </p:txBody>
      </p:sp>
      <p:sp>
        <p:nvSpPr>
          <p:cNvPr id="5" name="Título 1">
            <a:extLst>
              <a:ext uri="{FF2B5EF4-FFF2-40B4-BE49-F238E27FC236}">
                <a16:creationId xmlns:a16="http://schemas.microsoft.com/office/drawing/2014/main" id="{DB607802-A622-434A-BA29-C22BDDFE5F0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008291" y="1368386"/>
            <a:ext cx="6858491" cy="692343"/>
          </a:xfrm>
          <a:prstGeom prst="rect">
            <a:avLst/>
          </a:prstGeom>
        </p:spPr>
        <p:txBody>
          <a:bodyPr/>
          <a:lstStyle>
            <a:lvl1pPr>
              <a:defRPr sz="3600" b="1" i="0">
                <a:solidFill>
                  <a:srgbClr val="0F375A"/>
                </a:solidFill>
                <a:latin typeface="Open Sans Semibold" panose="020B0606030504020204" pitchFamily="34" charset="0"/>
                <a:ea typeface="Open Sans Semibold" panose="020B0606030504020204" pitchFamily="34" charset="0"/>
                <a:cs typeface="Open Sans Semibold" panose="020B0606030504020204" pitchFamily="34" charset="0"/>
              </a:defRPr>
            </a:lvl1pPr>
          </a:lstStyle>
          <a:p>
            <a:r>
              <a:rPr lang="es-ES" dirty="0"/>
              <a:t>TÍTULO </a:t>
            </a: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41832715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TADA 2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3451651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CONTENDIO IMAGEN FIJA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texto 10">
            <a:extLst>
              <a:ext uri="{FF2B5EF4-FFF2-40B4-BE49-F238E27FC236}">
                <a16:creationId xmlns:a16="http://schemas.microsoft.com/office/drawing/2014/main" id="{E3372B32-0DC6-664D-B8DF-0C0363276DD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008291" y="2157464"/>
            <a:ext cx="6858492" cy="3364105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just">
              <a:buNone/>
              <a:defRPr sz="1400">
                <a:solidFill>
                  <a:srgbClr val="0F375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s-ES" dirty="0"/>
              <a:t>Editar los estilos de texto del patrón</a:t>
            </a:r>
            <a:endParaRPr lang="es-CO" dirty="0"/>
          </a:p>
        </p:txBody>
      </p:sp>
      <p:sp>
        <p:nvSpPr>
          <p:cNvPr id="5" name="Título 1">
            <a:extLst>
              <a:ext uri="{FF2B5EF4-FFF2-40B4-BE49-F238E27FC236}">
                <a16:creationId xmlns:a16="http://schemas.microsoft.com/office/drawing/2014/main" id="{BEF0B341-7D39-3846-9C1F-BA73114B7A7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008291" y="1368386"/>
            <a:ext cx="6858491" cy="692343"/>
          </a:xfrm>
          <a:prstGeom prst="rect">
            <a:avLst/>
          </a:prstGeom>
        </p:spPr>
        <p:txBody>
          <a:bodyPr/>
          <a:lstStyle>
            <a:lvl1pPr>
              <a:defRPr sz="3600" b="1" i="0">
                <a:solidFill>
                  <a:srgbClr val="0F375A"/>
                </a:solidFill>
                <a:latin typeface="Open Sans Semibold" panose="020B0606030504020204" pitchFamily="34" charset="0"/>
                <a:ea typeface="Open Sans Semibold" panose="020B0606030504020204" pitchFamily="34" charset="0"/>
                <a:cs typeface="Open Sans Semibold" panose="020B0606030504020204" pitchFamily="34" charset="0"/>
              </a:defRPr>
            </a:lvl1pPr>
          </a:lstStyle>
          <a:p>
            <a:r>
              <a:rPr lang="es-ES" dirty="0"/>
              <a:t>TÍTULO </a:t>
            </a: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53454617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CONTENDIO IMAGEN FIJA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texto 10">
            <a:extLst>
              <a:ext uri="{FF2B5EF4-FFF2-40B4-BE49-F238E27FC236}">
                <a16:creationId xmlns:a16="http://schemas.microsoft.com/office/drawing/2014/main" id="{CA048113-F919-D346-B7A8-6406DDB3434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008291" y="2157464"/>
            <a:ext cx="6858492" cy="3364105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just">
              <a:buNone/>
              <a:defRPr sz="1400">
                <a:solidFill>
                  <a:srgbClr val="0F375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s-ES" dirty="0"/>
              <a:t>Editar los estilos de texto del patrón</a:t>
            </a:r>
            <a:endParaRPr lang="es-CO" dirty="0"/>
          </a:p>
        </p:txBody>
      </p:sp>
      <p:sp>
        <p:nvSpPr>
          <p:cNvPr id="5" name="Título 1">
            <a:extLst>
              <a:ext uri="{FF2B5EF4-FFF2-40B4-BE49-F238E27FC236}">
                <a16:creationId xmlns:a16="http://schemas.microsoft.com/office/drawing/2014/main" id="{AC696716-6F00-3B4D-A754-8BF4D103AB3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008291" y="1368386"/>
            <a:ext cx="6858491" cy="692343"/>
          </a:xfrm>
          <a:prstGeom prst="rect">
            <a:avLst/>
          </a:prstGeom>
        </p:spPr>
        <p:txBody>
          <a:bodyPr/>
          <a:lstStyle>
            <a:lvl1pPr>
              <a:defRPr sz="3600" b="1" i="0">
                <a:solidFill>
                  <a:srgbClr val="0F375A"/>
                </a:solidFill>
                <a:latin typeface="Open Sans Semibold" panose="020B0606030504020204" pitchFamily="34" charset="0"/>
                <a:ea typeface="Open Sans Semibold" panose="020B0606030504020204" pitchFamily="34" charset="0"/>
                <a:cs typeface="Open Sans Semibold" panose="020B0606030504020204" pitchFamily="34" charset="0"/>
              </a:defRPr>
            </a:lvl1pPr>
          </a:lstStyle>
          <a:p>
            <a:r>
              <a:rPr lang="es-ES" dirty="0"/>
              <a:t>TÍTULO </a:t>
            </a: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42150359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IDO CON IMAGEN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Marcador de texto 10">
            <a:extLst>
              <a:ext uri="{FF2B5EF4-FFF2-40B4-BE49-F238E27FC236}">
                <a16:creationId xmlns:a16="http://schemas.microsoft.com/office/drawing/2014/main" id="{44CF3804-7AD7-6F49-B18D-D5381414704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299240" y="1898220"/>
            <a:ext cx="9554289" cy="1390502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just">
              <a:buNone/>
              <a:defRPr sz="1400">
                <a:solidFill>
                  <a:srgbClr val="0F375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s-ES" dirty="0"/>
              <a:t>Editar los estilos de texto del patrón</a:t>
            </a:r>
            <a:endParaRPr lang="es-CO" dirty="0"/>
          </a:p>
        </p:txBody>
      </p:sp>
      <p:sp>
        <p:nvSpPr>
          <p:cNvPr id="20" name="Marcador de texto 10">
            <a:extLst>
              <a:ext uri="{FF2B5EF4-FFF2-40B4-BE49-F238E27FC236}">
                <a16:creationId xmlns:a16="http://schemas.microsoft.com/office/drawing/2014/main" id="{E7C80DFB-CC1B-B14A-A9E9-E2C7DEA8D08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299240" y="3555324"/>
            <a:ext cx="4703995" cy="2668642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just">
              <a:buNone/>
              <a:defRPr sz="1400">
                <a:solidFill>
                  <a:srgbClr val="0F375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s-ES" dirty="0"/>
              <a:t>Editar los estilos de texto del patrón</a:t>
            </a:r>
            <a:endParaRPr lang="es-CO" dirty="0"/>
          </a:p>
        </p:txBody>
      </p:sp>
      <p:sp>
        <p:nvSpPr>
          <p:cNvPr id="23" name="Marcador de posición de imagen 21">
            <a:extLst>
              <a:ext uri="{FF2B5EF4-FFF2-40B4-BE49-F238E27FC236}">
                <a16:creationId xmlns:a16="http://schemas.microsoft.com/office/drawing/2014/main" id="{21D9F943-696A-8B49-A3ED-77F88F0483E6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668699" y="3977172"/>
            <a:ext cx="5116513" cy="288082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000" b="0" i="0">
                <a:solidFill>
                  <a:srgbClr val="0F375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endParaRPr lang="es-CO" dirty="0"/>
          </a:p>
        </p:txBody>
      </p:sp>
      <p:sp>
        <p:nvSpPr>
          <p:cNvPr id="29" name="Marcador de texto 26">
            <a:extLst>
              <a:ext uri="{FF2B5EF4-FFF2-40B4-BE49-F238E27FC236}">
                <a16:creationId xmlns:a16="http://schemas.microsoft.com/office/drawing/2014/main" id="{7CE5EB56-4019-3443-9C1E-3739F233C30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673007" y="3511503"/>
            <a:ext cx="3516312" cy="242888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200" b="1" i="0" spc="300">
                <a:solidFill>
                  <a:srgbClr val="0F375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s-ES" dirty="0"/>
              <a:t>TÍTULO </a:t>
            </a:r>
            <a:endParaRPr lang="es-CO" dirty="0"/>
          </a:p>
        </p:txBody>
      </p:sp>
      <p:sp>
        <p:nvSpPr>
          <p:cNvPr id="30" name="Título 1">
            <a:extLst>
              <a:ext uri="{FF2B5EF4-FFF2-40B4-BE49-F238E27FC236}">
                <a16:creationId xmlns:a16="http://schemas.microsoft.com/office/drawing/2014/main" id="{B8F0106E-7963-8C42-A39B-6906AF1E362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99240" y="1025960"/>
            <a:ext cx="6858491" cy="692343"/>
          </a:xfrm>
          <a:prstGeom prst="rect">
            <a:avLst/>
          </a:prstGeom>
        </p:spPr>
        <p:txBody>
          <a:bodyPr/>
          <a:lstStyle>
            <a:lvl1pPr>
              <a:defRPr sz="3600" b="1" i="0">
                <a:solidFill>
                  <a:srgbClr val="0F375A"/>
                </a:solidFill>
                <a:latin typeface="Open Sans Semibold" panose="020B0606030504020204" pitchFamily="34" charset="0"/>
                <a:ea typeface="Open Sans Semibold" panose="020B0606030504020204" pitchFamily="34" charset="0"/>
                <a:cs typeface="Open Sans Semibold" panose="020B0606030504020204" pitchFamily="34" charset="0"/>
              </a:defRPr>
            </a:lvl1pPr>
          </a:lstStyle>
          <a:p>
            <a:r>
              <a:rPr lang="es-ES" dirty="0"/>
              <a:t>TÍTULO </a:t>
            </a: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250024104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NTENIDO CON IMAGEN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Marcador de texto 10">
            <a:extLst>
              <a:ext uri="{FF2B5EF4-FFF2-40B4-BE49-F238E27FC236}">
                <a16:creationId xmlns:a16="http://schemas.microsoft.com/office/drawing/2014/main" id="{44CF3804-7AD7-6F49-B18D-D5381414704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299240" y="1898220"/>
            <a:ext cx="9554289" cy="1390502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just">
              <a:buNone/>
              <a:defRPr sz="1400">
                <a:solidFill>
                  <a:srgbClr val="0F375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s-ES" dirty="0"/>
              <a:t>Editar los estilos de texto del patrón</a:t>
            </a:r>
            <a:endParaRPr lang="es-CO" dirty="0"/>
          </a:p>
        </p:txBody>
      </p:sp>
      <p:sp>
        <p:nvSpPr>
          <p:cNvPr id="20" name="Marcador de texto 10">
            <a:extLst>
              <a:ext uri="{FF2B5EF4-FFF2-40B4-BE49-F238E27FC236}">
                <a16:creationId xmlns:a16="http://schemas.microsoft.com/office/drawing/2014/main" id="{E7C80DFB-CC1B-B14A-A9E9-E2C7DEA8D08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299240" y="3555324"/>
            <a:ext cx="4703995" cy="2668642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just">
              <a:buNone/>
              <a:defRPr sz="1400">
                <a:solidFill>
                  <a:srgbClr val="0F375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s-ES" dirty="0"/>
              <a:t>Editar los estilos de texto del patrón</a:t>
            </a:r>
            <a:endParaRPr lang="es-CO" dirty="0"/>
          </a:p>
        </p:txBody>
      </p:sp>
      <p:sp>
        <p:nvSpPr>
          <p:cNvPr id="23" name="Marcador de posición de imagen 21">
            <a:extLst>
              <a:ext uri="{FF2B5EF4-FFF2-40B4-BE49-F238E27FC236}">
                <a16:creationId xmlns:a16="http://schemas.microsoft.com/office/drawing/2014/main" id="{21D9F943-696A-8B49-A3ED-77F88F0483E6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668699" y="3977172"/>
            <a:ext cx="5116513" cy="288082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000" b="0" i="0">
                <a:solidFill>
                  <a:srgbClr val="0F375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endParaRPr lang="es-CO" dirty="0"/>
          </a:p>
        </p:txBody>
      </p:sp>
      <p:sp>
        <p:nvSpPr>
          <p:cNvPr id="29" name="Marcador de texto 26">
            <a:extLst>
              <a:ext uri="{FF2B5EF4-FFF2-40B4-BE49-F238E27FC236}">
                <a16:creationId xmlns:a16="http://schemas.microsoft.com/office/drawing/2014/main" id="{7CE5EB56-4019-3443-9C1E-3739F233C30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673007" y="3511503"/>
            <a:ext cx="3516312" cy="242888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200" b="1" i="0" spc="300">
                <a:solidFill>
                  <a:srgbClr val="0F375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s-ES" dirty="0"/>
              <a:t>TÍTULO </a:t>
            </a:r>
            <a:endParaRPr lang="es-CO" dirty="0"/>
          </a:p>
        </p:txBody>
      </p:sp>
      <p:sp>
        <p:nvSpPr>
          <p:cNvPr id="30" name="Título 1">
            <a:extLst>
              <a:ext uri="{FF2B5EF4-FFF2-40B4-BE49-F238E27FC236}">
                <a16:creationId xmlns:a16="http://schemas.microsoft.com/office/drawing/2014/main" id="{B8F0106E-7963-8C42-A39B-6906AF1E362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99240" y="1025960"/>
            <a:ext cx="6858491" cy="692343"/>
          </a:xfrm>
          <a:prstGeom prst="rect">
            <a:avLst/>
          </a:prstGeom>
        </p:spPr>
        <p:txBody>
          <a:bodyPr/>
          <a:lstStyle>
            <a:lvl1pPr>
              <a:defRPr sz="3600" b="1" i="0">
                <a:solidFill>
                  <a:srgbClr val="0F375A"/>
                </a:solidFill>
                <a:latin typeface="Open Sans Semibold" panose="020B0606030504020204" pitchFamily="34" charset="0"/>
                <a:ea typeface="Open Sans Semibold" panose="020B0606030504020204" pitchFamily="34" charset="0"/>
                <a:cs typeface="Open Sans Semibold" panose="020B0606030504020204" pitchFamily="34" charset="0"/>
              </a:defRPr>
            </a:lvl1pPr>
          </a:lstStyle>
          <a:p>
            <a:r>
              <a:rPr lang="es-ES" dirty="0"/>
              <a:t>TÍTULO </a:t>
            </a: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251755612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ONTENIDO CON IMAGEN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Marcador de texto 10">
            <a:extLst>
              <a:ext uri="{FF2B5EF4-FFF2-40B4-BE49-F238E27FC236}">
                <a16:creationId xmlns:a16="http://schemas.microsoft.com/office/drawing/2014/main" id="{44CF3804-7AD7-6F49-B18D-D5381414704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299240" y="1898220"/>
            <a:ext cx="9554289" cy="1390502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just">
              <a:buNone/>
              <a:defRPr sz="1400">
                <a:solidFill>
                  <a:srgbClr val="0F375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s-ES" dirty="0"/>
              <a:t>Editar los estilos de texto del patrón</a:t>
            </a:r>
            <a:endParaRPr lang="es-CO" dirty="0"/>
          </a:p>
        </p:txBody>
      </p:sp>
      <p:sp>
        <p:nvSpPr>
          <p:cNvPr id="20" name="Marcador de texto 10">
            <a:extLst>
              <a:ext uri="{FF2B5EF4-FFF2-40B4-BE49-F238E27FC236}">
                <a16:creationId xmlns:a16="http://schemas.microsoft.com/office/drawing/2014/main" id="{E7C80DFB-CC1B-B14A-A9E9-E2C7DEA8D08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299240" y="3555324"/>
            <a:ext cx="4703995" cy="2668642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just">
              <a:buNone/>
              <a:defRPr sz="1400">
                <a:solidFill>
                  <a:srgbClr val="0F375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s-ES" dirty="0"/>
              <a:t>Editar los estilos de texto del patrón</a:t>
            </a:r>
            <a:endParaRPr lang="es-CO" dirty="0"/>
          </a:p>
        </p:txBody>
      </p:sp>
      <p:sp>
        <p:nvSpPr>
          <p:cNvPr id="23" name="Marcador de posición de imagen 21">
            <a:extLst>
              <a:ext uri="{FF2B5EF4-FFF2-40B4-BE49-F238E27FC236}">
                <a16:creationId xmlns:a16="http://schemas.microsoft.com/office/drawing/2014/main" id="{21D9F943-696A-8B49-A3ED-77F88F0483E6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668699" y="3977172"/>
            <a:ext cx="5116513" cy="288082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000" b="0" i="0">
                <a:solidFill>
                  <a:srgbClr val="0F375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endParaRPr lang="es-CO" dirty="0"/>
          </a:p>
        </p:txBody>
      </p:sp>
      <p:sp>
        <p:nvSpPr>
          <p:cNvPr id="29" name="Marcador de texto 26">
            <a:extLst>
              <a:ext uri="{FF2B5EF4-FFF2-40B4-BE49-F238E27FC236}">
                <a16:creationId xmlns:a16="http://schemas.microsoft.com/office/drawing/2014/main" id="{7CE5EB56-4019-3443-9C1E-3739F233C30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673007" y="3511503"/>
            <a:ext cx="3516312" cy="242888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200" b="1" i="0" spc="300">
                <a:solidFill>
                  <a:srgbClr val="0F375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s-ES" dirty="0"/>
              <a:t>TÍTULO </a:t>
            </a:r>
            <a:endParaRPr lang="es-CO" dirty="0"/>
          </a:p>
        </p:txBody>
      </p:sp>
      <p:sp>
        <p:nvSpPr>
          <p:cNvPr id="30" name="Título 1">
            <a:extLst>
              <a:ext uri="{FF2B5EF4-FFF2-40B4-BE49-F238E27FC236}">
                <a16:creationId xmlns:a16="http://schemas.microsoft.com/office/drawing/2014/main" id="{B8F0106E-7963-8C42-A39B-6906AF1E362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99240" y="1025960"/>
            <a:ext cx="6858491" cy="692343"/>
          </a:xfrm>
          <a:prstGeom prst="rect">
            <a:avLst/>
          </a:prstGeom>
        </p:spPr>
        <p:txBody>
          <a:bodyPr/>
          <a:lstStyle>
            <a:lvl1pPr>
              <a:defRPr sz="3600" b="1" i="0">
                <a:solidFill>
                  <a:srgbClr val="0F375A"/>
                </a:solidFill>
                <a:latin typeface="Open Sans Semibold" panose="020B0606030504020204" pitchFamily="34" charset="0"/>
                <a:ea typeface="Open Sans Semibold" panose="020B0606030504020204" pitchFamily="34" charset="0"/>
                <a:cs typeface="Open Sans Semibold" panose="020B0606030504020204" pitchFamily="34" charset="0"/>
              </a:defRPr>
            </a:lvl1pPr>
          </a:lstStyle>
          <a:p>
            <a:r>
              <a:rPr lang="es-ES" dirty="0"/>
              <a:t>TÍTULO </a:t>
            </a: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49673091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ONTENIDO CON IMAGEN">
    <p:bg>
      <p:bgPr>
        <a:blipFill dpi="0"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Marcador de texto 10">
            <a:extLst>
              <a:ext uri="{FF2B5EF4-FFF2-40B4-BE49-F238E27FC236}">
                <a16:creationId xmlns:a16="http://schemas.microsoft.com/office/drawing/2014/main" id="{44CF3804-7AD7-6F49-B18D-D5381414704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299240" y="1898220"/>
            <a:ext cx="9554289" cy="1390502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just">
              <a:buNone/>
              <a:defRPr sz="1400">
                <a:solidFill>
                  <a:srgbClr val="0F375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s-ES" dirty="0"/>
              <a:t>Editar los estilos de texto del patrón</a:t>
            </a:r>
            <a:endParaRPr lang="es-CO" dirty="0"/>
          </a:p>
        </p:txBody>
      </p:sp>
      <p:sp>
        <p:nvSpPr>
          <p:cNvPr id="20" name="Marcador de texto 10">
            <a:extLst>
              <a:ext uri="{FF2B5EF4-FFF2-40B4-BE49-F238E27FC236}">
                <a16:creationId xmlns:a16="http://schemas.microsoft.com/office/drawing/2014/main" id="{E7C80DFB-CC1B-B14A-A9E9-E2C7DEA8D08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299240" y="3555324"/>
            <a:ext cx="4703995" cy="2668642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just">
              <a:buNone/>
              <a:defRPr sz="1400">
                <a:solidFill>
                  <a:srgbClr val="0F375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s-ES" dirty="0"/>
              <a:t>Editar los estilos de texto del patrón</a:t>
            </a:r>
            <a:endParaRPr lang="es-CO" dirty="0"/>
          </a:p>
        </p:txBody>
      </p:sp>
      <p:sp>
        <p:nvSpPr>
          <p:cNvPr id="23" name="Marcador de posición de imagen 21">
            <a:extLst>
              <a:ext uri="{FF2B5EF4-FFF2-40B4-BE49-F238E27FC236}">
                <a16:creationId xmlns:a16="http://schemas.microsoft.com/office/drawing/2014/main" id="{21D9F943-696A-8B49-A3ED-77F88F0483E6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668699" y="3977172"/>
            <a:ext cx="5116513" cy="288082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000" b="0" i="0">
                <a:solidFill>
                  <a:srgbClr val="0F375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endParaRPr lang="es-CO" dirty="0"/>
          </a:p>
        </p:txBody>
      </p:sp>
      <p:sp>
        <p:nvSpPr>
          <p:cNvPr id="29" name="Marcador de texto 26">
            <a:extLst>
              <a:ext uri="{FF2B5EF4-FFF2-40B4-BE49-F238E27FC236}">
                <a16:creationId xmlns:a16="http://schemas.microsoft.com/office/drawing/2014/main" id="{7CE5EB56-4019-3443-9C1E-3739F233C30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673007" y="3511503"/>
            <a:ext cx="3516312" cy="242888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200" b="1" i="0" spc="300">
                <a:solidFill>
                  <a:srgbClr val="0F375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s-ES" dirty="0"/>
              <a:t>TÍTULO </a:t>
            </a:r>
            <a:endParaRPr lang="es-CO" dirty="0"/>
          </a:p>
        </p:txBody>
      </p:sp>
      <p:sp>
        <p:nvSpPr>
          <p:cNvPr id="30" name="Título 1">
            <a:extLst>
              <a:ext uri="{FF2B5EF4-FFF2-40B4-BE49-F238E27FC236}">
                <a16:creationId xmlns:a16="http://schemas.microsoft.com/office/drawing/2014/main" id="{B8F0106E-7963-8C42-A39B-6906AF1E362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99240" y="1025960"/>
            <a:ext cx="6858491" cy="692343"/>
          </a:xfrm>
          <a:prstGeom prst="rect">
            <a:avLst/>
          </a:prstGeom>
        </p:spPr>
        <p:txBody>
          <a:bodyPr/>
          <a:lstStyle>
            <a:lvl1pPr>
              <a:defRPr sz="3600" b="1" i="0">
                <a:solidFill>
                  <a:srgbClr val="0F375A"/>
                </a:solidFill>
                <a:latin typeface="Open Sans Semibold" panose="020B0606030504020204" pitchFamily="34" charset="0"/>
                <a:ea typeface="Open Sans Semibold" panose="020B0606030504020204" pitchFamily="34" charset="0"/>
                <a:cs typeface="Open Sans Semibold" panose="020B0606030504020204" pitchFamily="34" charset="0"/>
              </a:defRPr>
            </a:lvl1pPr>
          </a:lstStyle>
          <a:p>
            <a:r>
              <a:rPr lang="es-ES" dirty="0"/>
              <a:t>TÍTULO </a:t>
            </a: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130893122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IDO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Marcador de texto 10">
            <a:extLst>
              <a:ext uri="{FF2B5EF4-FFF2-40B4-BE49-F238E27FC236}">
                <a16:creationId xmlns:a16="http://schemas.microsoft.com/office/drawing/2014/main" id="{C0440BC6-5A42-2944-B976-76909F1EB49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762587" y="2157464"/>
            <a:ext cx="6858492" cy="3364105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just">
              <a:buNone/>
              <a:defRPr sz="1400">
                <a:solidFill>
                  <a:srgbClr val="0F375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s-ES" dirty="0"/>
              <a:t>Editar los estilos de texto del patrón</a:t>
            </a:r>
            <a:endParaRPr lang="es-CO" dirty="0"/>
          </a:p>
        </p:txBody>
      </p:sp>
      <p:sp>
        <p:nvSpPr>
          <p:cNvPr id="17" name="Título 1">
            <a:extLst>
              <a:ext uri="{FF2B5EF4-FFF2-40B4-BE49-F238E27FC236}">
                <a16:creationId xmlns:a16="http://schemas.microsoft.com/office/drawing/2014/main" id="{EA0CA9E7-ADDC-9A49-AE10-3F400B39B4F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762587" y="1325522"/>
            <a:ext cx="6858491" cy="692343"/>
          </a:xfrm>
          <a:prstGeom prst="rect">
            <a:avLst/>
          </a:prstGeom>
        </p:spPr>
        <p:txBody>
          <a:bodyPr/>
          <a:lstStyle>
            <a:lvl1pPr>
              <a:defRPr sz="3600" b="1" i="0">
                <a:solidFill>
                  <a:srgbClr val="0F375A"/>
                </a:solidFill>
                <a:latin typeface="Open Sans Semibold" panose="020B0606030504020204" pitchFamily="34" charset="0"/>
                <a:ea typeface="Open Sans Semibold" panose="020B0606030504020204" pitchFamily="34" charset="0"/>
                <a:cs typeface="Open Sans Semibold" panose="020B0606030504020204" pitchFamily="34" charset="0"/>
              </a:defRPr>
            </a:lvl1pPr>
          </a:lstStyle>
          <a:p>
            <a:r>
              <a:rPr lang="es-ES" dirty="0"/>
              <a:t>TÍTULO </a:t>
            </a: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146668605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NTENIDO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Marcador de texto 10">
            <a:extLst>
              <a:ext uri="{FF2B5EF4-FFF2-40B4-BE49-F238E27FC236}">
                <a16:creationId xmlns:a16="http://schemas.microsoft.com/office/drawing/2014/main" id="{C0440BC6-5A42-2944-B976-76909F1EB49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762587" y="2157464"/>
            <a:ext cx="6858492" cy="3364105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just">
              <a:buNone/>
              <a:defRPr sz="1400">
                <a:solidFill>
                  <a:srgbClr val="0F375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s-ES" dirty="0"/>
              <a:t>Editar los estilos de texto del patrón</a:t>
            </a:r>
            <a:endParaRPr lang="es-CO" dirty="0"/>
          </a:p>
        </p:txBody>
      </p:sp>
      <p:sp>
        <p:nvSpPr>
          <p:cNvPr id="17" name="Título 1">
            <a:extLst>
              <a:ext uri="{FF2B5EF4-FFF2-40B4-BE49-F238E27FC236}">
                <a16:creationId xmlns:a16="http://schemas.microsoft.com/office/drawing/2014/main" id="{EA0CA9E7-ADDC-9A49-AE10-3F400B39B4F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762587" y="1325522"/>
            <a:ext cx="6858491" cy="692343"/>
          </a:xfrm>
          <a:prstGeom prst="rect">
            <a:avLst/>
          </a:prstGeom>
        </p:spPr>
        <p:txBody>
          <a:bodyPr/>
          <a:lstStyle>
            <a:lvl1pPr>
              <a:defRPr sz="3600" b="1" i="0">
                <a:solidFill>
                  <a:srgbClr val="0F375A"/>
                </a:solidFill>
                <a:latin typeface="Open Sans Semibold" panose="020B0606030504020204" pitchFamily="34" charset="0"/>
                <a:ea typeface="Open Sans Semibold" panose="020B0606030504020204" pitchFamily="34" charset="0"/>
                <a:cs typeface="Open Sans Semibold" panose="020B0606030504020204" pitchFamily="34" charset="0"/>
              </a:defRPr>
            </a:lvl1pPr>
          </a:lstStyle>
          <a:p>
            <a:r>
              <a:rPr lang="es-ES" dirty="0"/>
              <a:t>TÍTULO </a:t>
            </a: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166826636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ONTENIDO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Marcador de texto 10">
            <a:extLst>
              <a:ext uri="{FF2B5EF4-FFF2-40B4-BE49-F238E27FC236}">
                <a16:creationId xmlns:a16="http://schemas.microsoft.com/office/drawing/2014/main" id="{C0440BC6-5A42-2944-B976-76909F1EB49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762587" y="2157464"/>
            <a:ext cx="6858492" cy="3364105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just">
              <a:buNone/>
              <a:defRPr sz="1400">
                <a:solidFill>
                  <a:srgbClr val="0F375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s-ES" dirty="0"/>
              <a:t>Editar los estilos de texto del patrón</a:t>
            </a:r>
            <a:endParaRPr lang="es-CO" dirty="0"/>
          </a:p>
        </p:txBody>
      </p:sp>
      <p:sp>
        <p:nvSpPr>
          <p:cNvPr id="17" name="Título 1">
            <a:extLst>
              <a:ext uri="{FF2B5EF4-FFF2-40B4-BE49-F238E27FC236}">
                <a16:creationId xmlns:a16="http://schemas.microsoft.com/office/drawing/2014/main" id="{EA0CA9E7-ADDC-9A49-AE10-3F400B39B4F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762587" y="1325522"/>
            <a:ext cx="6858491" cy="692343"/>
          </a:xfrm>
          <a:prstGeom prst="rect">
            <a:avLst/>
          </a:prstGeom>
        </p:spPr>
        <p:txBody>
          <a:bodyPr/>
          <a:lstStyle>
            <a:lvl1pPr>
              <a:defRPr sz="3600" b="1" i="0">
                <a:solidFill>
                  <a:srgbClr val="0F375A"/>
                </a:solidFill>
                <a:latin typeface="Open Sans Semibold" panose="020B0606030504020204" pitchFamily="34" charset="0"/>
                <a:ea typeface="Open Sans Semibold" panose="020B0606030504020204" pitchFamily="34" charset="0"/>
                <a:cs typeface="Open Sans Semibold" panose="020B0606030504020204" pitchFamily="34" charset="0"/>
              </a:defRPr>
            </a:lvl1pPr>
          </a:lstStyle>
          <a:p>
            <a:r>
              <a:rPr lang="es-ES" dirty="0"/>
              <a:t>TÍTULO </a:t>
            </a: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94476142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ONTENIDO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Marcador de texto 10">
            <a:extLst>
              <a:ext uri="{FF2B5EF4-FFF2-40B4-BE49-F238E27FC236}">
                <a16:creationId xmlns:a16="http://schemas.microsoft.com/office/drawing/2014/main" id="{C0440BC6-5A42-2944-B976-76909F1EB49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762587" y="2157464"/>
            <a:ext cx="6858492" cy="3364105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just">
              <a:buNone/>
              <a:defRPr sz="1400">
                <a:solidFill>
                  <a:srgbClr val="0F375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s-ES" dirty="0"/>
              <a:t>Editar los estilos de texto del patrón</a:t>
            </a:r>
            <a:endParaRPr lang="es-CO" dirty="0"/>
          </a:p>
        </p:txBody>
      </p:sp>
      <p:sp>
        <p:nvSpPr>
          <p:cNvPr id="17" name="Título 1">
            <a:extLst>
              <a:ext uri="{FF2B5EF4-FFF2-40B4-BE49-F238E27FC236}">
                <a16:creationId xmlns:a16="http://schemas.microsoft.com/office/drawing/2014/main" id="{EA0CA9E7-ADDC-9A49-AE10-3F400B39B4F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762587" y="1325522"/>
            <a:ext cx="6858491" cy="692343"/>
          </a:xfrm>
          <a:prstGeom prst="rect">
            <a:avLst/>
          </a:prstGeom>
        </p:spPr>
        <p:txBody>
          <a:bodyPr/>
          <a:lstStyle>
            <a:lvl1pPr>
              <a:defRPr sz="3600" b="1" i="0">
                <a:solidFill>
                  <a:srgbClr val="0F375A"/>
                </a:solidFill>
                <a:latin typeface="Open Sans Semibold" panose="020B0606030504020204" pitchFamily="34" charset="0"/>
                <a:ea typeface="Open Sans Semibold" panose="020B0606030504020204" pitchFamily="34" charset="0"/>
                <a:cs typeface="Open Sans Semibold" panose="020B0606030504020204" pitchFamily="34" charset="0"/>
              </a:defRPr>
            </a:lvl1pPr>
          </a:lstStyle>
          <a:p>
            <a:r>
              <a:rPr lang="es-ES" dirty="0"/>
              <a:t>TÍTULO </a:t>
            </a: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7388051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ÍTULO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ítulo 14">
            <a:extLst>
              <a:ext uri="{FF2B5EF4-FFF2-40B4-BE49-F238E27FC236}">
                <a16:creationId xmlns:a16="http://schemas.microsoft.com/office/drawing/2014/main" id="{05B78FF2-4859-7F41-B1FE-3C5834A6B63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115613" y="2991738"/>
            <a:ext cx="5233705" cy="936883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3600" b="1">
                <a:solidFill>
                  <a:srgbClr val="0F375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s-ES" dirty="0"/>
              <a:t>TÍTULO</a:t>
            </a: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56026971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ONTENIDO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Marcador de texto 10">
            <a:extLst>
              <a:ext uri="{FF2B5EF4-FFF2-40B4-BE49-F238E27FC236}">
                <a16:creationId xmlns:a16="http://schemas.microsoft.com/office/drawing/2014/main" id="{C0440BC6-5A42-2944-B976-76909F1EB49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762587" y="2157464"/>
            <a:ext cx="6858492" cy="3364105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just">
              <a:buNone/>
              <a:defRPr sz="1400">
                <a:solidFill>
                  <a:srgbClr val="0F375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s-ES" dirty="0"/>
              <a:t>Editar los estilos de texto del patrón</a:t>
            </a:r>
            <a:endParaRPr lang="es-CO" dirty="0"/>
          </a:p>
        </p:txBody>
      </p:sp>
      <p:sp>
        <p:nvSpPr>
          <p:cNvPr id="17" name="Título 1">
            <a:extLst>
              <a:ext uri="{FF2B5EF4-FFF2-40B4-BE49-F238E27FC236}">
                <a16:creationId xmlns:a16="http://schemas.microsoft.com/office/drawing/2014/main" id="{EA0CA9E7-ADDC-9A49-AE10-3F400B39B4F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762587" y="1325522"/>
            <a:ext cx="6858491" cy="692343"/>
          </a:xfrm>
          <a:prstGeom prst="rect">
            <a:avLst/>
          </a:prstGeom>
        </p:spPr>
        <p:txBody>
          <a:bodyPr/>
          <a:lstStyle>
            <a:lvl1pPr>
              <a:defRPr sz="3600" b="1" i="0">
                <a:solidFill>
                  <a:srgbClr val="0F375A"/>
                </a:solidFill>
                <a:latin typeface="Open Sans Semibold" panose="020B0606030504020204" pitchFamily="34" charset="0"/>
                <a:ea typeface="Open Sans Semibold" panose="020B0606030504020204" pitchFamily="34" charset="0"/>
                <a:cs typeface="Open Sans Semibold" panose="020B0606030504020204" pitchFamily="34" charset="0"/>
              </a:defRPr>
            </a:lvl1pPr>
          </a:lstStyle>
          <a:p>
            <a:r>
              <a:rPr lang="es-ES" dirty="0"/>
              <a:t>TÍTULO </a:t>
            </a: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20578874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ONTENIDO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Marcador de texto 10">
            <a:extLst>
              <a:ext uri="{FF2B5EF4-FFF2-40B4-BE49-F238E27FC236}">
                <a16:creationId xmlns:a16="http://schemas.microsoft.com/office/drawing/2014/main" id="{C0440BC6-5A42-2944-B976-76909F1EB49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762587" y="2157464"/>
            <a:ext cx="6858492" cy="3364105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just">
              <a:buNone/>
              <a:defRPr sz="1400">
                <a:solidFill>
                  <a:srgbClr val="0F375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s-ES" dirty="0"/>
              <a:t>Editar los estilos de texto del patrón</a:t>
            </a:r>
            <a:endParaRPr lang="es-CO" dirty="0"/>
          </a:p>
        </p:txBody>
      </p:sp>
      <p:sp>
        <p:nvSpPr>
          <p:cNvPr id="17" name="Título 1">
            <a:extLst>
              <a:ext uri="{FF2B5EF4-FFF2-40B4-BE49-F238E27FC236}">
                <a16:creationId xmlns:a16="http://schemas.microsoft.com/office/drawing/2014/main" id="{EA0CA9E7-ADDC-9A49-AE10-3F400B39B4F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762587" y="1325522"/>
            <a:ext cx="6858491" cy="692343"/>
          </a:xfrm>
          <a:prstGeom prst="rect">
            <a:avLst/>
          </a:prstGeom>
        </p:spPr>
        <p:txBody>
          <a:bodyPr/>
          <a:lstStyle>
            <a:lvl1pPr>
              <a:defRPr sz="3600" b="1" i="0">
                <a:solidFill>
                  <a:srgbClr val="0F375A"/>
                </a:solidFill>
                <a:latin typeface="Open Sans Semibold" panose="020B0606030504020204" pitchFamily="34" charset="0"/>
                <a:ea typeface="Open Sans Semibold" panose="020B0606030504020204" pitchFamily="34" charset="0"/>
                <a:cs typeface="Open Sans Semibold" panose="020B0606030504020204" pitchFamily="34" charset="0"/>
              </a:defRPr>
            </a:lvl1pPr>
          </a:lstStyle>
          <a:p>
            <a:r>
              <a:rPr lang="es-ES" dirty="0"/>
              <a:t>TÍTULO </a:t>
            </a: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399808531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ONTENIDO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Marcador de texto 10">
            <a:extLst>
              <a:ext uri="{FF2B5EF4-FFF2-40B4-BE49-F238E27FC236}">
                <a16:creationId xmlns:a16="http://schemas.microsoft.com/office/drawing/2014/main" id="{C0440BC6-5A42-2944-B976-76909F1EB49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762587" y="2157464"/>
            <a:ext cx="6858492" cy="3364105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just">
              <a:buNone/>
              <a:defRPr sz="1400">
                <a:solidFill>
                  <a:srgbClr val="0F375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s-ES" dirty="0"/>
              <a:t>Editar los estilos de texto del patrón</a:t>
            </a:r>
            <a:endParaRPr lang="es-CO" dirty="0"/>
          </a:p>
        </p:txBody>
      </p:sp>
      <p:sp>
        <p:nvSpPr>
          <p:cNvPr id="17" name="Título 1">
            <a:extLst>
              <a:ext uri="{FF2B5EF4-FFF2-40B4-BE49-F238E27FC236}">
                <a16:creationId xmlns:a16="http://schemas.microsoft.com/office/drawing/2014/main" id="{EA0CA9E7-ADDC-9A49-AE10-3F400B39B4F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762587" y="1325522"/>
            <a:ext cx="6858491" cy="692343"/>
          </a:xfrm>
          <a:prstGeom prst="rect">
            <a:avLst/>
          </a:prstGeom>
        </p:spPr>
        <p:txBody>
          <a:bodyPr/>
          <a:lstStyle>
            <a:lvl1pPr>
              <a:defRPr sz="3600" b="1" i="0">
                <a:solidFill>
                  <a:srgbClr val="0F375A"/>
                </a:solidFill>
                <a:latin typeface="Open Sans Semibold" panose="020B0606030504020204" pitchFamily="34" charset="0"/>
                <a:ea typeface="Open Sans Semibold" panose="020B0606030504020204" pitchFamily="34" charset="0"/>
                <a:cs typeface="Open Sans Semibold" panose="020B0606030504020204" pitchFamily="34" charset="0"/>
              </a:defRPr>
            </a:lvl1pPr>
          </a:lstStyle>
          <a:p>
            <a:r>
              <a:rPr lang="es-ES" dirty="0"/>
              <a:t>TÍTULO </a:t>
            </a: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70544432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ONTENIDO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Marcador de texto 10">
            <a:extLst>
              <a:ext uri="{FF2B5EF4-FFF2-40B4-BE49-F238E27FC236}">
                <a16:creationId xmlns:a16="http://schemas.microsoft.com/office/drawing/2014/main" id="{C0440BC6-5A42-2944-B976-76909F1EB49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762587" y="2157464"/>
            <a:ext cx="6858492" cy="3364105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just">
              <a:buNone/>
              <a:defRPr sz="1400">
                <a:solidFill>
                  <a:srgbClr val="0F375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s-ES" dirty="0"/>
              <a:t>Editar los estilos de texto del patrón</a:t>
            </a:r>
            <a:endParaRPr lang="es-CO" dirty="0"/>
          </a:p>
        </p:txBody>
      </p:sp>
      <p:sp>
        <p:nvSpPr>
          <p:cNvPr id="17" name="Título 1">
            <a:extLst>
              <a:ext uri="{FF2B5EF4-FFF2-40B4-BE49-F238E27FC236}">
                <a16:creationId xmlns:a16="http://schemas.microsoft.com/office/drawing/2014/main" id="{EA0CA9E7-ADDC-9A49-AE10-3F400B39B4F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762587" y="1325522"/>
            <a:ext cx="6858491" cy="692343"/>
          </a:xfrm>
          <a:prstGeom prst="rect">
            <a:avLst/>
          </a:prstGeom>
        </p:spPr>
        <p:txBody>
          <a:bodyPr/>
          <a:lstStyle>
            <a:lvl1pPr>
              <a:defRPr sz="3600" b="1" i="0">
                <a:solidFill>
                  <a:srgbClr val="0F375A"/>
                </a:solidFill>
                <a:latin typeface="Open Sans Semibold" panose="020B0606030504020204" pitchFamily="34" charset="0"/>
                <a:ea typeface="Open Sans Semibold" panose="020B0606030504020204" pitchFamily="34" charset="0"/>
                <a:cs typeface="Open Sans Semibold" panose="020B0606030504020204" pitchFamily="34" charset="0"/>
              </a:defRPr>
            </a:lvl1pPr>
          </a:lstStyle>
          <a:p>
            <a:r>
              <a:rPr lang="es-ES" dirty="0"/>
              <a:t>TÍTULO </a:t>
            </a: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232892203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CONTENIDO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Marcador de texto 10">
            <a:extLst>
              <a:ext uri="{FF2B5EF4-FFF2-40B4-BE49-F238E27FC236}">
                <a16:creationId xmlns:a16="http://schemas.microsoft.com/office/drawing/2014/main" id="{C0440BC6-5A42-2944-B976-76909F1EB49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762587" y="2157464"/>
            <a:ext cx="6858492" cy="3364105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just">
              <a:buNone/>
              <a:defRPr sz="1400">
                <a:solidFill>
                  <a:srgbClr val="0F375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s-ES" dirty="0"/>
              <a:t>Editar los estilos de texto del patrón</a:t>
            </a:r>
            <a:endParaRPr lang="es-CO" dirty="0"/>
          </a:p>
        </p:txBody>
      </p:sp>
      <p:sp>
        <p:nvSpPr>
          <p:cNvPr id="17" name="Título 1">
            <a:extLst>
              <a:ext uri="{FF2B5EF4-FFF2-40B4-BE49-F238E27FC236}">
                <a16:creationId xmlns:a16="http://schemas.microsoft.com/office/drawing/2014/main" id="{EA0CA9E7-ADDC-9A49-AE10-3F400B39B4F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762587" y="1325522"/>
            <a:ext cx="6858491" cy="692343"/>
          </a:xfrm>
          <a:prstGeom prst="rect">
            <a:avLst/>
          </a:prstGeom>
        </p:spPr>
        <p:txBody>
          <a:bodyPr/>
          <a:lstStyle>
            <a:lvl1pPr>
              <a:defRPr sz="3600" b="1" i="0">
                <a:solidFill>
                  <a:srgbClr val="0F375A"/>
                </a:solidFill>
                <a:latin typeface="Open Sans Semibold" panose="020B0606030504020204" pitchFamily="34" charset="0"/>
                <a:ea typeface="Open Sans Semibold" panose="020B0606030504020204" pitchFamily="34" charset="0"/>
                <a:cs typeface="Open Sans Semibold" panose="020B0606030504020204" pitchFamily="34" charset="0"/>
              </a:defRPr>
            </a:lvl1pPr>
          </a:lstStyle>
          <a:p>
            <a:r>
              <a:rPr lang="es-ES" dirty="0"/>
              <a:t>TÍTULO </a:t>
            </a: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279462277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CONTENIDO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Marcador de texto 10">
            <a:extLst>
              <a:ext uri="{FF2B5EF4-FFF2-40B4-BE49-F238E27FC236}">
                <a16:creationId xmlns:a16="http://schemas.microsoft.com/office/drawing/2014/main" id="{C0440BC6-5A42-2944-B976-76909F1EB49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762587" y="2157464"/>
            <a:ext cx="6858492" cy="3364105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just">
              <a:buNone/>
              <a:defRPr sz="1400">
                <a:solidFill>
                  <a:srgbClr val="0F375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s-ES" dirty="0"/>
              <a:t>Editar los estilos de texto del patrón</a:t>
            </a:r>
            <a:endParaRPr lang="es-CO" dirty="0"/>
          </a:p>
        </p:txBody>
      </p:sp>
      <p:sp>
        <p:nvSpPr>
          <p:cNvPr id="17" name="Título 1">
            <a:extLst>
              <a:ext uri="{FF2B5EF4-FFF2-40B4-BE49-F238E27FC236}">
                <a16:creationId xmlns:a16="http://schemas.microsoft.com/office/drawing/2014/main" id="{EA0CA9E7-ADDC-9A49-AE10-3F400B39B4F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762587" y="1325522"/>
            <a:ext cx="6858491" cy="692343"/>
          </a:xfrm>
          <a:prstGeom prst="rect">
            <a:avLst/>
          </a:prstGeom>
        </p:spPr>
        <p:txBody>
          <a:bodyPr/>
          <a:lstStyle>
            <a:lvl1pPr>
              <a:defRPr sz="3600" b="1" i="0">
                <a:solidFill>
                  <a:srgbClr val="0F375A"/>
                </a:solidFill>
                <a:latin typeface="Open Sans Semibold" panose="020B0606030504020204" pitchFamily="34" charset="0"/>
                <a:ea typeface="Open Sans Semibold" panose="020B0606030504020204" pitchFamily="34" charset="0"/>
                <a:cs typeface="Open Sans Semibold" panose="020B0606030504020204" pitchFamily="34" charset="0"/>
              </a:defRPr>
            </a:lvl1pPr>
          </a:lstStyle>
          <a:p>
            <a:r>
              <a:rPr lang="es-ES" dirty="0"/>
              <a:t>TÍTULO </a:t>
            </a: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400119549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ONTENIDO CON IMAGEN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Marcador de texto 10">
            <a:extLst>
              <a:ext uri="{FF2B5EF4-FFF2-40B4-BE49-F238E27FC236}">
                <a16:creationId xmlns:a16="http://schemas.microsoft.com/office/drawing/2014/main" id="{53B6CB17-E439-4745-8630-A8374F03A6C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242715" y="2261800"/>
            <a:ext cx="4943452" cy="3159285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just">
              <a:buNone/>
              <a:defRPr sz="140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s-ES" dirty="0"/>
              <a:t>Editar los estilos de texto del patrón</a:t>
            </a:r>
            <a:endParaRPr lang="es-CO" dirty="0"/>
          </a:p>
        </p:txBody>
      </p:sp>
      <p:sp>
        <p:nvSpPr>
          <p:cNvPr id="17" name="Título 1">
            <a:extLst>
              <a:ext uri="{FF2B5EF4-FFF2-40B4-BE49-F238E27FC236}">
                <a16:creationId xmlns:a16="http://schemas.microsoft.com/office/drawing/2014/main" id="{79547B20-077D-654D-8480-48F6117FFC9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42715" y="1477747"/>
            <a:ext cx="4943452" cy="692343"/>
          </a:xfrm>
          <a:prstGeom prst="rect">
            <a:avLst/>
          </a:prstGeom>
        </p:spPr>
        <p:txBody>
          <a:bodyPr/>
          <a:lstStyle>
            <a:lvl1pPr algn="r">
              <a:defRPr sz="3600" b="1" i="0" spc="300">
                <a:solidFill>
                  <a:schemeClr val="bg1"/>
                </a:solidFill>
                <a:latin typeface="Open Sans Semibold" panose="020B0606030504020204" pitchFamily="34" charset="0"/>
                <a:ea typeface="Open Sans Semibold" panose="020B0606030504020204" pitchFamily="34" charset="0"/>
                <a:cs typeface="Open Sans Semibold" panose="020B0606030504020204" pitchFamily="34" charset="0"/>
              </a:defRPr>
            </a:lvl1pPr>
          </a:lstStyle>
          <a:p>
            <a:r>
              <a:rPr lang="es-ES" dirty="0"/>
              <a:t>TÍTULO </a:t>
            </a:r>
            <a:endParaRPr lang="es-CO" dirty="0"/>
          </a:p>
        </p:txBody>
      </p:sp>
      <p:sp>
        <p:nvSpPr>
          <p:cNvPr id="18" name="Marcador de posición de imagen 21">
            <a:extLst>
              <a:ext uri="{FF2B5EF4-FFF2-40B4-BE49-F238E27FC236}">
                <a16:creationId xmlns:a16="http://schemas.microsoft.com/office/drawing/2014/main" id="{D1011BA3-4C3E-F14B-B4EE-709AC6B371F2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92867" y="2158094"/>
            <a:ext cx="4855762" cy="326299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 b="0" i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62976276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ONTENIDO CON IMAGEN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Marcador de texto 10">
            <a:extLst>
              <a:ext uri="{FF2B5EF4-FFF2-40B4-BE49-F238E27FC236}">
                <a16:creationId xmlns:a16="http://schemas.microsoft.com/office/drawing/2014/main" id="{53B6CB17-E439-4745-8630-A8374F03A6C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242715" y="2261800"/>
            <a:ext cx="4943452" cy="3159285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just">
              <a:buNone/>
              <a:defRPr sz="140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s-ES" dirty="0"/>
              <a:t>Editar los estilos de texto del patrón</a:t>
            </a:r>
            <a:endParaRPr lang="es-CO" dirty="0"/>
          </a:p>
        </p:txBody>
      </p:sp>
      <p:sp>
        <p:nvSpPr>
          <p:cNvPr id="17" name="Título 1">
            <a:extLst>
              <a:ext uri="{FF2B5EF4-FFF2-40B4-BE49-F238E27FC236}">
                <a16:creationId xmlns:a16="http://schemas.microsoft.com/office/drawing/2014/main" id="{79547B20-077D-654D-8480-48F6117FFC9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42715" y="1477747"/>
            <a:ext cx="4943452" cy="692343"/>
          </a:xfrm>
          <a:prstGeom prst="rect">
            <a:avLst/>
          </a:prstGeom>
        </p:spPr>
        <p:txBody>
          <a:bodyPr/>
          <a:lstStyle>
            <a:lvl1pPr algn="r">
              <a:defRPr sz="3600" b="1" i="0" spc="300">
                <a:solidFill>
                  <a:schemeClr val="bg1"/>
                </a:solidFill>
                <a:latin typeface="Open Sans Semibold" panose="020B0606030504020204" pitchFamily="34" charset="0"/>
                <a:ea typeface="Open Sans Semibold" panose="020B0606030504020204" pitchFamily="34" charset="0"/>
                <a:cs typeface="Open Sans Semibold" panose="020B0606030504020204" pitchFamily="34" charset="0"/>
              </a:defRPr>
            </a:lvl1pPr>
          </a:lstStyle>
          <a:p>
            <a:r>
              <a:rPr lang="es-ES" dirty="0"/>
              <a:t>TÍTULO </a:t>
            </a:r>
            <a:endParaRPr lang="es-CO" dirty="0"/>
          </a:p>
        </p:txBody>
      </p:sp>
      <p:sp>
        <p:nvSpPr>
          <p:cNvPr id="18" name="Marcador de posición de imagen 21">
            <a:extLst>
              <a:ext uri="{FF2B5EF4-FFF2-40B4-BE49-F238E27FC236}">
                <a16:creationId xmlns:a16="http://schemas.microsoft.com/office/drawing/2014/main" id="{D1011BA3-4C3E-F14B-B4EE-709AC6B371F2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92867" y="2158094"/>
            <a:ext cx="4855762" cy="326299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 b="0" i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386455667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ONTENIDO CON IMAGEN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Marcador de texto 10">
            <a:extLst>
              <a:ext uri="{FF2B5EF4-FFF2-40B4-BE49-F238E27FC236}">
                <a16:creationId xmlns:a16="http://schemas.microsoft.com/office/drawing/2014/main" id="{53B6CB17-E439-4745-8630-A8374F03A6C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242715" y="2261800"/>
            <a:ext cx="4943452" cy="3159285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just">
              <a:buNone/>
              <a:defRPr sz="140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s-ES" dirty="0"/>
              <a:t>Editar los estilos de texto del patrón</a:t>
            </a:r>
            <a:endParaRPr lang="es-CO" dirty="0"/>
          </a:p>
        </p:txBody>
      </p:sp>
      <p:sp>
        <p:nvSpPr>
          <p:cNvPr id="17" name="Título 1">
            <a:extLst>
              <a:ext uri="{FF2B5EF4-FFF2-40B4-BE49-F238E27FC236}">
                <a16:creationId xmlns:a16="http://schemas.microsoft.com/office/drawing/2014/main" id="{79547B20-077D-654D-8480-48F6117FFC9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42715" y="1477747"/>
            <a:ext cx="4943452" cy="692343"/>
          </a:xfrm>
          <a:prstGeom prst="rect">
            <a:avLst/>
          </a:prstGeom>
        </p:spPr>
        <p:txBody>
          <a:bodyPr/>
          <a:lstStyle>
            <a:lvl1pPr algn="r">
              <a:defRPr sz="3600" b="1" i="0" spc="300">
                <a:solidFill>
                  <a:schemeClr val="bg1"/>
                </a:solidFill>
                <a:latin typeface="Open Sans Semibold" panose="020B0606030504020204" pitchFamily="34" charset="0"/>
                <a:ea typeface="Open Sans Semibold" panose="020B0606030504020204" pitchFamily="34" charset="0"/>
                <a:cs typeface="Open Sans Semibold" panose="020B0606030504020204" pitchFamily="34" charset="0"/>
              </a:defRPr>
            </a:lvl1pPr>
          </a:lstStyle>
          <a:p>
            <a:r>
              <a:rPr lang="es-ES" dirty="0"/>
              <a:t>TÍTULO </a:t>
            </a:r>
            <a:endParaRPr lang="es-CO" dirty="0"/>
          </a:p>
        </p:txBody>
      </p:sp>
      <p:sp>
        <p:nvSpPr>
          <p:cNvPr id="18" name="Marcador de posición de imagen 21">
            <a:extLst>
              <a:ext uri="{FF2B5EF4-FFF2-40B4-BE49-F238E27FC236}">
                <a16:creationId xmlns:a16="http://schemas.microsoft.com/office/drawing/2014/main" id="{D1011BA3-4C3E-F14B-B4EE-709AC6B371F2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92867" y="2158094"/>
            <a:ext cx="4855762" cy="326299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 b="0" i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138287898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ONTENIDO CON IMAGEN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Marcador de texto 10">
            <a:extLst>
              <a:ext uri="{FF2B5EF4-FFF2-40B4-BE49-F238E27FC236}">
                <a16:creationId xmlns:a16="http://schemas.microsoft.com/office/drawing/2014/main" id="{53B6CB17-E439-4745-8630-A8374F03A6C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242715" y="2261800"/>
            <a:ext cx="4943452" cy="3159285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just">
              <a:buNone/>
              <a:defRPr sz="140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s-ES" dirty="0"/>
              <a:t>Editar los estilos de texto del patrón</a:t>
            </a:r>
            <a:endParaRPr lang="es-CO" dirty="0"/>
          </a:p>
        </p:txBody>
      </p:sp>
      <p:sp>
        <p:nvSpPr>
          <p:cNvPr id="17" name="Título 1">
            <a:extLst>
              <a:ext uri="{FF2B5EF4-FFF2-40B4-BE49-F238E27FC236}">
                <a16:creationId xmlns:a16="http://schemas.microsoft.com/office/drawing/2014/main" id="{79547B20-077D-654D-8480-48F6117FFC9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42715" y="1477747"/>
            <a:ext cx="4943452" cy="692343"/>
          </a:xfrm>
          <a:prstGeom prst="rect">
            <a:avLst/>
          </a:prstGeom>
        </p:spPr>
        <p:txBody>
          <a:bodyPr/>
          <a:lstStyle>
            <a:lvl1pPr algn="r">
              <a:defRPr sz="3600" b="1" i="0" spc="300">
                <a:solidFill>
                  <a:schemeClr val="bg1"/>
                </a:solidFill>
                <a:latin typeface="Open Sans Semibold" panose="020B0606030504020204" pitchFamily="34" charset="0"/>
                <a:ea typeface="Open Sans Semibold" panose="020B0606030504020204" pitchFamily="34" charset="0"/>
                <a:cs typeface="Open Sans Semibold" panose="020B0606030504020204" pitchFamily="34" charset="0"/>
              </a:defRPr>
            </a:lvl1pPr>
          </a:lstStyle>
          <a:p>
            <a:r>
              <a:rPr lang="es-ES" dirty="0"/>
              <a:t>TÍTULO </a:t>
            </a:r>
            <a:endParaRPr lang="es-CO" dirty="0"/>
          </a:p>
        </p:txBody>
      </p:sp>
      <p:sp>
        <p:nvSpPr>
          <p:cNvPr id="18" name="Marcador de posición de imagen 21">
            <a:extLst>
              <a:ext uri="{FF2B5EF4-FFF2-40B4-BE49-F238E27FC236}">
                <a16:creationId xmlns:a16="http://schemas.microsoft.com/office/drawing/2014/main" id="{D1011BA3-4C3E-F14B-B4EE-709AC6B371F2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92867" y="2158094"/>
            <a:ext cx="4855762" cy="326299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 b="0" i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4977423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ÍTULO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14">
            <a:extLst>
              <a:ext uri="{FF2B5EF4-FFF2-40B4-BE49-F238E27FC236}">
                <a16:creationId xmlns:a16="http://schemas.microsoft.com/office/drawing/2014/main" id="{F96356EC-2C67-2046-9024-EBCB8606C7E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115613" y="2991738"/>
            <a:ext cx="5233705" cy="936883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3600" b="1">
                <a:solidFill>
                  <a:srgbClr val="0F375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s-ES" dirty="0"/>
              <a:t>TÍTULO</a:t>
            </a: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3387578643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CONTENIDO CON IMAGEN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Marcador de texto 10">
            <a:extLst>
              <a:ext uri="{FF2B5EF4-FFF2-40B4-BE49-F238E27FC236}">
                <a16:creationId xmlns:a16="http://schemas.microsoft.com/office/drawing/2014/main" id="{53B6CB17-E439-4745-8630-A8374F03A6C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242715" y="2261800"/>
            <a:ext cx="4943452" cy="3159285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just">
              <a:buNone/>
              <a:defRPr sz="140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s-ES" dirty="0"/>
              <a:t>Editar los estilos de texto del patrón</a:t>
            </a:r>
            <a:endParaRPr lang="es-CO" dirty="0"/>
          </a:p>
        </p:txBody>
      </p:sp>
      <p:sp>
        <p:nvSpPr>
          <p:cNvPr id="17" name="Título 1">
            <a:extLst>
              <a:ext uri="{FF2B5EF4-FFF2-40B4-BE49-F238E27FC236}">
                <a16:creationId xmlns:a16="http://schemas.microsoft.com/office/drawing/2014/main" id="{79547B20-077D-654D-8480-48F6117FFC9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42715" y="1477747"/>
            <a:ext cx="4943452" cy="692343"/>
          </a:xfrm>
          <a:prstGeom prst="rect">
            <a:avLst/>
          </a:prstGeom>
        </p:spPr>
        <p:txBody>
          <a:bodyPr/>
          <a:lstStyle>
            <a:lvl1pPr algn="r">
              <a:defRPr sz="3600" b="1" i="0" spc="300">
                <a:solidFill>
                  <a:schemeClr val="bg1"/>
                </a:solidFill>
                <a:latin typeface="Open Sans Semibold" panose="020B0606030504020204" pitchFamily="34" charset="0"/>
                <a:ea typeface="Open Sans Semibold" panose="020B0606030504020204" pitchFamily="34" charset="0"/>
                <a:cs typeface="Open Sans Semibold" panose="020B0606030504020204" pitchFamily="34" charset="0"/>
              </a:defRPr>
            </a:lvl1pPr>
          </a:lstStyle>
          <a:p>
            <a:r>
              <a:rPr lang="es-ES" dirty="0"/>
              <a:t>TÍTULO </a:t>
            </a:r>
            <a:endParaRPr lang="es-CO" dirty="0"/>
          </a:p>
        </p:txBody>
      </p:sp>
      <p:sp>
        <p:nvSpPr>
          <p:cNvPr id="18" name="Marcador de posición de imagen 21">
            <a:extLst>
              <a:ext uri="{FF2B5EF4-FFF2-40B4-BE49-F238E27FC236}">
                <a16:creationId xmlns:a16="http://schemas.microsoft.com/office/drawing/2014/main" id="{D1011BA3-4C3E-F14B-B4EE-709AC6B371F2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92867" y="2158094"/>
            <a:ext cx="4855762" cy="326299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 b="0" i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36173721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IDO CON ICONO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Marcador de texto 10">
            <a:extLst>
              <a:ext uri="{FF2B5EF4-FFF2-40B4-BE49-F238E27FC236}">
                <a16:creationId xmlns:a16="http://schemas.microsoft.com/office/drawing/2014/main" id="{208F79DD-5B3D-7B44-95F7-C8C70296E46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322930" y="3739033"/>
            <a:ext cx="2524083" cy="1362939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just">
              <a:buNone/>
              <a:defRPr sz="1200">
                <a:solidFill>
                  <a:srgbClr val="0F375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s-ES" dirty="0"/>
              <a:t>Editar los estilos de texto del patrón</a:t>
            </a:r>
            <a:endParaRPr lang="es-CO" dirty="0"/>
          </a:p>
        </p:txBody>
      </p:sp>
      <p:sp>
        <p:nvSpPr>
          <p:cNvPr id="23" name="Título 1">
            <a:extLst>
              <a:ext uri="{FF2B5EF4-FFF2-40B4-BE49-F238E27FC236}">
                <a16:creationId xmlns:a16="http://schemas.microsoft.com/office/drawing/2014/main" id="{5AD7F9F9-9F2B-2E45-B3AF-A052EAD64A9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51084" y="1069814"/>
            <a:ext cx="6858491" cy="692343"/>
          </a:xfrm>
          <a:prstGeom prst="rect">
            <a:avLst/>
          </a:prstGeom>
        </p:spPr>
        <p:txBody>
          <a:bodyPr/>
          <a:lstStyle>
            <a:lvl1pPr>
              <a:defRPr sz="3600" b="1" i="0">
                <a:solidFill>
                  <a:srgbClr val="0F375A"/>
                </a:solidFill>
                <a:latin typeface="Open Sans Semibold" panose="020B0606030504020204" pitchFamily="34" charset="0"/>
                <a:ea typeface="Open Sans Semibold" panose="020B0606030504020204" pitchFamily="34" charset="0"/>
                <a:cs typeface="Open Sans Semibold" panose="020B0606030504020204" pitchFamily="34" charset="0"/>
              </a:defRPr>
            </a:lvl1pPr>
          </a:lstStyle>
          <a:p>
            <a:r>
              <a:rPr lang="es-ES" dirty="0"/>
              <a:t>TÍTULO </a:t>
            </a:r>
            <a:endParaRPr lang="es-CO" dirty="0"/>
          </a:p>
        </p:txBody>
      </p:sp>
      <p:sp>
        <p:nvSpPr>
          <p:cNvPr id="27" name="Marcador de posición de imagen 21">
            <a:extLst>
              <a:ext uri="{FF2B5EF4-FFF2-40B4-BE49-F238E27FC236}">
                <a16:creationId xmlns:a16="http://schemas.microsoft.com/office/drawing/2014/main" id="{58A8D3BF-4E68-C24B-B1FC-E1618B8ECD88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1982632" y="2087722"/>
            <a:ext cx="1326390" cy="136178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100" b="0" i="0">
                <a:solidFill>
                  <a:srgbClr val="0F375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endParaRPr lang="es-CO" dirty="0"/>
          </a:p>
        </p:txBody>
      </p:sp>
      <p:sp>
        <p:nvSpPr>
          <p:cNvPr id="35" name="Marcador de texto 10">
            <a:extLst>
              <a:ext uri="{FF2B5EF4-FFF2-40B4-BE49-F238E27FC236}">
                <a16:creationId xmlns:a16="http://schemas.microsoft.com/office/drawing/2014/main" id="{72FB43E6-4BEB-4943-AE88-46E3BDF1CCE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723355" y="3739033"/>
            <a:ext cx="2524083" cy="1362939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just">
              <a:buNone/>
              <a:defRPr sz="1200">
                <a:solidFill>
                  <a:srgbClr val="0F375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s-ES" dirty="0"/>
              <a:t>Editar los estilos de texto del patrón</a:t>
            </a:r>
            <a:endParaRPr lang="es-CO" dirty="0"/>
          </a:p>
        </p:txBody>
      </p:sp>
      <p:sp>
        <p:nvSpPr>
          <p:cNvPr id="36" name="Marcador de posición de imagen 21">
            <a:extLst>
              <a:ext uri="{FF2B5EF4-FFF2-40B4-BE49-F238E27FC236}">
                <a16:creationId xmlns:a16="http://schemas.microsoft.com/office/drawing/2014/main" id="{A9FFC8DF-F1AF-A24C-A5FE-A857B68FF22B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5340193" y="2087722"/>
            <a:ext cx="1326390" cy="136178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100" b="0" i="0">
                <a:solidFill>
                  <a:srgbClr val="0F375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endParaRPr lang="es-CO" dirty="0"/>
          </a:p>
        </p:txBody>
      </p:sp>
      <p:sp>
        <p:nvSpPr>
          <p:cNvPr id="42" name="Marcador de texto 10">
            <a:extLst>
              <a:ext uri="{FF2B5EF4-FFF2-40B4-BE49-F238E27FC236}">
                <a16:creationId xmlns:a16="http://schemas.microsoft.com/office/drawing/2014/main" id="{0324E16D-708B-2E4B-9246-8CBCB0A404D3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166638" y="3739033"/>
            <a:ext cx="2524083" cy="1362939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just">
              <a:buNone/>
              <a:defRPr sz="1200">
                <a:solidFill>
                  <a:srgbClr val="0F375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s-ES" dirty="0"/>
              <a:t>Editar los estilos de texto del patrón</a:t>
            </a:r>
            <a:endParaRPr lang="es-CO" dirty="0"/>
          </a:p>
        </p:txBody>
      </p:sp>
      <p:sp>
        <p:nvSpPr>
          <p:cNvPr id="43" name="Marcador de posición de imagen 21">
            <a:extLst>
              <a:ext uri="{FF2B5EF4-FFF2-40B4-BE49-F238E27FC236}">
                <a16:creationId xmlns:a16="http://schemas.microsoft.com/office/drawing/2014/main" id="{3E5A8C45-854D-E34D-8779-7035857F552F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8726324" y="2087722"/>
            <a:ext cx="1326390" cy="136178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100" b="0" i="0">
                <a:solidFill>
                  <a:srgbClr val="0F375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1204290297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NTENIDO CON ICONO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Marcador de texto 10">
            <a:extLst>
              <a:ext uri="{FF2B5EF4-FFF2-40B4-BE49-F238E27FC236}">
                <a16:creationId xmlns:a16="http://schemas.microsoft.com/office/drawing/2014/main" id="{208F79DD-5B3D-7B44-95F7-C8C70296E46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322930" y="3739033"/>
            <a:ext cx="2524083" cy="1362939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just">
              <a:buNone/>
              <a:defRPr sz="1200">
                <a:solidFill>
                  <a:srgbClr val="0F375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s-ES" dirty="0"/>
              <a:t>Editar los estilos de texto del patrón</a:t>
            </a:r>
            <a:endParaRPr lang="es-CO" dirty="0"/>
          </a:p>
        </p:txBody>
      </p:sp>
      <p:sp>
        <p:nvSpPr>
          <p:cNvPr id="23" name="Título 1">
            <a:extLst>
              <a:ext uri="{FF2B5EF4-FFF2-40B4-BE49-F238E27FC236}">
                <a16:creationId xmlns:a16="http://schemas.microsoft.com/office/drawing/2014/main" id="{5AD7F9F9-9F2B-2E45-B3AF-A052EAD64A9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51084" y="1069814"/>
            <a:ext cx="6858491" cy="692343"/>
          </a:xfrm>
          <a:prstGeom prst="rect">
            <a:avLst/>
          </a:prstGeom>
        </p:spPr>
        <p:txBody>
          <a:bodyPr/>
          <a:lstStyle>
            <a:lvl1pPr>
              <a:defRPr sz="3600" b="1" i="0">
                <a:solidFill>
                  <a:srgbClr val="0F375A"/>
                </a:solidFill>
                <a:latin typeface="Open Sans Semibold" panose="020B0606030504020204" pitchFamily="34" charset="0"/>
                <a:ea typeface="Open Sans Semibold" panose="020B0606030504020204" pitchFamily="34" charset="0"/>
                <a:cs typeface="Open Sans Semibold" panose="020B0606030504020204" pitchFamily="34" charset="0"/>
              </a:defRPr>
            </a:lvl1pPr>
          </a:lstStyle>
          <a:p>
            <a:r>
              <a:rPr lang="es-ES" dirty="0"/>
              <a:t>TÍTULO </a:t>
            </a:r>
            <a:endParaRPr lang="es-CO" dirty="0"/>
          </a:p>
        </p:txBody>
      </p:sp>
      <p:sp>
        <p:nvSpPr>
          <p:cNvPr id="27" name="Marcador de posición de imagen 21">
            <a:extLst>
              <a:ext uri="{FF2B5EF4-FFF2-40B4-BE49-F238E27FC236}">
                <a16:creationId xmlns:a16="http://schemas.microsoft.com/office/drawing/2014/main" id="{58A8D3BF-4E68-C24B-B1FC-E1618B8ECD88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1982632" y="2087722"/>
            <a:ext cx="1326390" cy="136178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100" b="0" i="0">
                <a:solidFill>
                  <a:srgbClr val="0F375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endParaRPr lang="es-CO" dirty="0"/>
          </a:p>
        </p:txBody>
      </p:sp>
      <p:sp>
        <p:nvSpPr>
          <p:cNvPr id="35" name="Marcador de texto 10">
            <a:extLst>
              <a:ext uri="{FF2B5EF4-FFF2-40B4-BE49-F238E27FC236}">
                <a16:creationId xmlns:a16="http://schemas.microsoft.com/office/drawing/2014/main" id="{72FB43E6-4BEB-4943-AE88-46E3BDF1CCE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723355" y="3739033"/>
            <a:ext cx="2524083" cy="1362939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just">
              <a:buNone/>
              <a:defRPr sz="1200">
                <a:solidFill>
                  <a:srgbClr val="0F375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s-ES" dirty="0"/>
              <a:t>Editar los estilos de texto del patrón</a:t>
            </a:r>
            <a:endParaRPr lang="es-CO" dirty="0"/>
          </a:p>
        </p:txBody>
      </p:sp>
      <p:sp>
        <p:nvSpPr>
          <p:cNvPr id="36" name="Marcador de posición de imagen 21">
            <a:extLst>
              <a:ext uri="{FF2B5EF4-FFF2-40B4-BE49-F238E27FC236}">
                <a16:creationId xmlns:a16="http://schemas.microsoft.com/office/drawing/2014/main" id="{A9FFC8DF-F1AF-A24C-A5FE-A857B68FF22B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5340193" y="2087722"/>
            <a:ext cx="1326390" cy="136178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100" b="0" i="0">
                <a:solidFill>
                  <a:srgbClr val="0F375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endParaRPr lang="es-CO" dirty="0"/>
          </a:p>
        </p:txBody>
      </p:sp>
      <p:sp>
        <p:nvSpPr>
          <p:cNvPr id="42" name="Marcador de texto 10">
            <a:extLst>
              <a:ext uri="{FF2B5EF4-FFF2-40B4-BE49-F238E27FC236}">
                <a16:creationId xmlns:a16="http://schemas.microsoft.com/office/drawing/2014/main" id="{0324E16D-708B-2E4B-9246-8CBCB0A404D3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166638" y="3739033"/>
            <a:ext cx="2524083" cy="1362939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just">
              <a:buNone/>
              <a:defRPr sz="1200">
                <a:solidFill>
                  <a:srgbClr val="0F375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s-ES" dirty="0"/>
              <a:t>Editar los estilos de texto del patrón</a:t>
            </a:r>
            <a:endParaRPr lang="es-CO" dirty="0"/>
          </a:p>
        </p:txBody>
      </p:sp>
      <p:sp>
        <p:nvSpPr>
          <p:cNvPr id="43" name="Marcador de posición de imagen 21">
            <a:extLst>
              <a:ext uri="{FF2B5EF4-FFF2-40B4-BE49-F238E27FC236}">
                <a16:creationId xmlns:a16="http://schemas.microsoft.com/office/drawing/2014/main" id="{3E5A8C45-854D-E34D-8779-7035857F552F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8726324" y="2087722"/>
            <a:ext cx="1326390" cy="136178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100" b="0" i="0">
                <a:solidFill>
                  <a:srgbClr val="0F375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384930507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ONTENIDO CON ICONO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Marcador de texto 10">
            <a:extLst>
              <a:ext uri="{FF2B5EF4-FFF2-40B4-BE49-F238E27FC236}">
                <a16:creationId xmlns:a16="http://schemas.microsoft.com/office/drawing/2014/main" id="{208F79DD-5B3D-7B44-95F7-C8C70296E46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322930" y="3739033"/>
            <a:ext cx="2524083" cy="1362939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just">
              <a:buNone/>
              <a:defRPr sz="1200">
                <a:solidFill>
                  <a:srgbClr val="0F375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s-ES" dirty="0"/>
              <a:t>Editar los estilos de texto del patrón</a:t>
            </a:r>
            <a:endParaRPr lang="es-CO" dirty="0"/>
          </a:p>
        </p:txBody>
      </p:sp>
      <p:sp>
        <p:nvSpPr>
          <p:cNvPr id="23" name="Título 1">
            <a:extLst>
              <a:ext uri="{FF2B5EF4-FFF2-40B4-BE49-F238E27FC236}">
                <a16:creationId xmlns:a16="http://schemas.microsoft.com/office/drawing/2014/main" id="{5AD7F9F9-9F2B-2E45-B3AF-A052EAD64A9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51084" y="1069814"/>
            <a:ext cx="6858491" cy="692343"/>
          </a:xfrm>
          <a:prstGeom prst="rect">
            <a:avLst/>
          </a:prstGeom>
        </p:spPr>
        <p:txBody>
          <a:bodyPr/>
          <a:lstStyle>
            <a:lvl1pPr>
              <a:defRPr sz="3600" b="1" i="0">
                <a:solidFill>
                  <a:srgbClr val="0F375A"/>
                </a:solidFill>
                <a:latin typeface="Open Sans Semibold" panose="020B0606030504020204" pitchFamily="34" charset="0"/>
                <a:ea typeface="Open Sans Semibold" panose="020B0606030504020204" pitchFamily="34" charset="0"/>
                <a:cs typeface="Open Sans Semibold" panose="020B0606030504020204" pitchFamily="34" charset="0"/>
              </a:defRPr>
            </a:lvl1pPr>
          </a:lstStyle>
          <a:p>
            <a:r>
              <a:rPr lang="es-ES" dirty="0"/>
              <a:t>TÍTULO </a:t>
            </a:r>
            <a:endParaRPr lang="es-CO" dirty="0"/>
          </a:p>
        </p:txBody>
      </p:sp>
      <p:sp>
        <p:nvSpPr>
          <p:cNvPr id="27" name="Marcador de posición de imagen 21">
            <a:extLst>
              <a:ext uri="{FF2B5EF4-FFF2-40B4-BE49-F238E27FC236}">
                <a16:creationId xmlns:a16="http://schemas.microsoft.com/office/drawing/2014/main" id="{58A8D3BF-4E68-C24B-B1FC-E1618B8ECD88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1982632" y="2087722"/>
            <a:ext cx="1326390" cy="136178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100" b="0" i="0">
                <a:solidFill>
                  <a:srgbClr val="0F375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endParaRPr lang="es-CO" dirty="0"/>
          </a:p>
        </p:txBody>
      </p:sp>
      <p:sp>
        <p:nvSpPr>
          <p:cNvPr id="35" name="Marcador de texto 10">
            <a:extLst>
              <a:ext uri="{FF2B5EF4-FFF2-40B4-BE49-F238E27FC236}">
                <a16:creationId xmlns:a16="http://schemas.microsoft.com/office/drawing/2014/main" id="{72FB43E6-4BEB-4943-AE88-46E3BDF1CCE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723355" y="3739033"/>
            <a:ext cx="2524083" cy="1362939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just">
              <a:buNone/>
              <a:defRPr sz="1200">
                <a:solidFill>
                  <a:srgbClr val="0F375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s-ES" dirty="0"/>
              <a:t>Editar los estilos de texto del patrón</a:t>
            </a:r>
            <a:endParaRPr lang="es-CO" dirty="0"/>
          </a:p>
        </p:txBody>
      </p:sp>
      <p:sp>
        <p:nvSpPr>
          <p:cNvPr id="36" name="Marcador de posición de imagen 21">
            <a:extLst>
              <a:ext uri="{FF2B5EF4-FFF2-40B4-BE49-F238E27FC236}">
                <a16:creationId xmlns:a16="http://schemas.microsoft.com/office/drawing/2014/main" id="{A9FFC8DF-F1AF-A24C-A5FE-A857B68FF22B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5340193" y="2087722"/>
            <a:ext cx="1326390" cy="136178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100" b="0" i="0">
                <a:solidFill>
                  <a:srgbClr val="0F375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endParaRPr lang="es-CO" dirty="0"/>
          </a:p>
        </p:txBody>
      </p:sp>
      <p:sp>
        <p:nvSpPr>
          <p:cNvPr id="42" name="Marcador de texto 10">
            <a:extLst>
              <a:ext uri="{FF2B5EF4-FFF2-40B4-BE49-F238E27FC236}">
                <a16:creationId xmlns:a16="http://schemas.microsoft.com/office/drawing/2014/main" id="{0324E16D-708B-2E4B-9246-8CBCB0A404D3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166638" y="3739033"/>
            <a:ext cx="2524083" cy="1362939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just">
              <a:buNone/>
              <a:defRPr sz="1200">
                <a:solidFill>
                  <a:srgbClr val="0F375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s-ES" dirty="0"/>
              <a:t>Editar los estilos de texto del patrón</a:t>
            </a:r>
            <a:endParaRPr lang="es-CO" dirty="0"/>
          </a:p>
        </p:txBody>
      </p:sp>
      <p:sp>
        <p:nvSpPr>
          <p:cNvPr id="43" name="Marcador de posición de imagen 21">
            <a:extLst>
              <a:ext uri="{FF2B5EF4-FFF2-40B4-BE49-F238E27FC236}">
                <a16:creationId xmlns:a16="http://schemas.microsoft.com/office/drawing/2014/main" id="{3E5A8C45-854D-E34D-8779-7035857F552F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8726324" y="2087722"/>
            <a:ext cx="1326390" cy="136178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100" b="0" i="0">
                <a:solidFill>
                  <a:srgbClr val="0F375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960269818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ONTENIDO CON ICONO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Marcador de texto 10">
            <a:extLst>
              <a:ext uri="{FF2B5EF4-FFF2-40B4-BE49-F238E27FC236}">
                <a16:creationId xmlns:a16="http://schemas.microsoft.com/office/drawing/2014/main" id="{208F79DD-5B3D-7B44-95F7-C8C70296E46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322930" y="3739033"/>
            <a:ext cx="2524083" cy="1362939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just">
              <a:buNone/>
              <a:defRPr sz="1200">
                <a:solidFill>
                  <a:srgbClr val="0F375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s-ES" dirty="0"/>
              <a:t>Editar los estilos de texto del patrón</a:t>
            </a:r>
            <a:endParaRPr lang="es-CO" dirty="0"/>
          </a:p>
        </p:txBody>
      </p:sp>
      <p:sp>
        <p:nvSpPr>
          <p:cNvPr id="23" name="Título 1">
            <a:extLst>
              <a:ext uri="{FF2B5EF4-FFF2-40B4-BE49-F238E27FC236}">
                <a16:creationId xmlns:a16="http://schemas.microsoft.com/office/drawing/2014/main" id="{5AD7F9F9-9F2B-2E45-B3AF-A052EAD64A9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51084" y="1069814"/>
            <a:ext cx="6858491" cy="692343"/>
          </a:xfrm>
          <a:prstGeom prst="rect">
            <a:avLst/>
          </a:prstGeom>
        </p:spPr>
        <p:txBody>
          <a:bodyPr/>
          <a:lstStyle>
            <a:lvl1pPr>
              <a:defRPr sz="3600" b="1" i="0">
                <a:solidFill>
                  <a:srgbClr val="0F375A"/>
                </a:solidFill>
                <a:latin typeface="Open Sans Semibold" panose="020B0606030504020204" pitchFamily="34" charset="0"/>
                <a:ea typeface="Open Sans Semibold" panose="020B0606030504020204" pitchFamily="34" charset="0"/>
                <a:cs typeface="Open Sans Semibold" panose="020B0606030504020204" pitchFamily="34" charset="0"/>
              </a:defRPr>
            </a:lvl1pPr>
          </a:lstStyle>
          <a:p>
            <a:r>
              <a:rPr lang="es-ES" dirty="0"/>
              <a:t>TÍTULO </a:t>
            </a:r>
            <a:endParaRPr lang="es-CO" dirty="0"/>
          </a:p>
        </p:txBody>
      </p:sp>
      <p:sp>
        <p:nvSpPr>
          <p:cNvPr id="27" name="Marcador de posición de imagen 21">
            <a:extLst>
              <a:ext uri="{FF2B5EF4-FFF2-40B4-BE49-F238E27FC236}">
                <a16:creationId xmlns:a16="http://schemas.microsoft.com/office/drawing/2014/main" id="{58A8D3BF-4E68-C24B-B1FC-E1618B8ECD88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1982632" y="2087722"/>
            <a:ext cx="1326390" cy="136178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100" b="0" i="0">
                <a:solidFill>
                  <a:srgbClr val="0F375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endParaRPr lang="es-CO" dirty="0"/>
          </a:p>
        </p:txBody>
      </p:sp>
      <p:sp>
        <p:nvSpPr>
          <p:cNvPr id="35" name="Marcador de texto 10">
            <a:extLst>
              <a:ext uri="{FF2B5EF4-FFF2-40B4-BE49-F238E27FC236}">
                <a16:creationId xmlns:a16="http://schemas.microsoft.com/office/drawing/2014/main" id="{72FB43E6-4BEB-4943-AE88-46E3BDF1CCE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723355" y="3739033"/>
            <a:ext cx="2524083" cy="1362939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just">
              <a:buNone/>
              <a:defRPr sz="1200">
                <a:solidFill>
                  <a:srgbClr val="0F375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s-ES" dirty="0"/>
              <a:t>Editar los estilos de texto del patrón</a:t>
            </a:r>
            <a:endParaRPr lang="es-CO" dirty="0"/>
          </a:p>
        </p:txBody>
      </p:sp>
      <p:sp>
        <p:nvSpPr>
          <p:cNvPr id="36" name="Marcador de posición de imagen 21">
            <a:extLst>
              <a:ext uri="{FF2B5EF4-FFF2-40B4-BE49-F238E27FC236}">
                <a16:creationId xmlns:a16="http://schemas.microsoft.com/office/drawing/2014/main" id="{A9FFC8DF-F1AF-A24C-A5FE-A857B68FF22B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5340193" y="2087722"/>
            <a:ext cx="1326390" cy="136178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100" b="0" i="0">
                <a:solidFill>
                  <a:srgbClr val="0F375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endParaRPr lang="es-CO" dirty="0"/>
          </a:p>
        </p:txBody>
      </p:sp>
      <p:sp>
        <p:nvSpPr>
          <p:cNvPr id="42" name="Marcador de texto 10">
            <a:extLst>
              <a:ext uri="{FF2B5EF4-FFF2-40B4-BE49-F238E27FC236}">
                <a16:creationId xmlns:a16="http://schemas.microsoft.com/office/drawing/2014/main" id="{0324E16D-708B-2E4B-9246-8CBCB0A404D3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166638" y="3739033"/>
            <a:ext cx="2524083" cy="1362939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just">
              <a:buNone/>
              <a:defRPr sz="1200">
                <a:solidFill>
                  <a:srgbClr val="0F375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s-ES" dirty="0"/>
              <a:t>Editar los estilos de texto del patrón</a:t>
            </a:r>
            <a:endParaRPr lang="es-CO" dirty="0"/>
          </a:p>
        </p:txBody>
      </p:sp>
      <p:sp>
        <p:nvSpPr>
          <p:cNvPr id="43" name="Marcador de posición de imagen 21">
            <a:extLst>
              <a:ext uri="{FF2B5EF4-FFF2-40B4-BE49-F238E27FC236}">
                <a16:creationId xmlns:a16="http://schemas.microsoft.com/office/drawing/2014/main" id="{3E5A8C45-854D-E34D-8779-7035857F552F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8726324" y="2087722"/>
            <a:ext cx="1326390" cy="136178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100" b="0" i="0">
                <a:solidFill>
                  <a:srgbClr val="0F375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3611415543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ONTENIDO CON ICONO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Marcador de texto 10">
            <a:extLst>
              <a:ext uri="{FF2B5EF4-FFF2-40B4-BE49-F238E27FC236}">
                <a16:creationId xmlns:a16="http://schemas.microsoft.com/office/drawing/2014/main" id="{208F79DD-5B3D-7B44-95F7-C8C70296E46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322930" y="3739033"/>
            <a:ext cx="2524083" cy="1362939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just">
              <a:buNone/>
              <a:defRPr sz="1200">
                <a:solidFill>
                  <a:srgbClr val="0F375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s-ES" dirty="0"/>
              <a:t>Editar los estilos de texto del patrón</a:t>
            </a:r>
            <a:endParaRPr lang="es-CO" dirty="0"/>
          </a:p>
        </p:txBody>
      </p:sp>
      <p:sp>
        <p:nvSpPr>
          <p:cNvPr id="23" name="Título 1">
            <a:extLst>
              <a:ext uri="{FF2B5EF4-FFF2-40B4-BE49-F238E27FC236}">
                <a16:creationId xmlns:a16="http://schemas.microsoft.com/office/drawing/2014/main" id="{5AD7F9F9-9F2B-2E45-B3AF-A052EAD64A9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51084" y="1069814"/>
            <a:ext cx="6858491" cy="692343"/>
          </a:xfrm>
          <a:prstGeom prst="rect">
            <a:avLst/>
          </a:prstGeom>
        </p:spPr>
        <p:txBody>
          <a:bodyPr/>
          <a:lstStyle>
            <a:lvl1pPr>
              <a:defRPr sz="3600" b="1" i="0">
                <a:solidFill>
                  <a:srgbClr val="0F375A"/>
                </a:solidFill>
                <a:latin typeface="Open Sans Semibold" panose="020B0606030504020204" pitchFamily="34" charset="0"/>
                <a:ea typeface="Open Sans Semibold" panose="020B0606030504020204" pitchFamily="34" charset="0"/>
                <a:cs typeface="Open Sans Semibold" panose="020B0606030504020204" pitchFamily="34" charset="0"/>
              </a:defRPr>
            </a:lvl1pPr>
          </a:lstStyle>
          <a:p>
            <a:r>
              <a:rPr lang="es-ES" dirty="0"/>
              <a:t>TÍTULO </a:t>
            </a:r>
            <a:endParaRPr lang="es-CO" dirty="0"/>
          </a:p>
        </p:txBody>
      </p:sp>
      <p:sp>
        <p:nvSpPr>
          <p:cNvPr id="27" name="Marcador de posición de imagen 21">
            <a:extLst>
              <a:ext uri="{FF2B5EF4-FFF2-40B4-BE49-F238E27FC236}">
                <a16:creationId xmlns:a16="http://schemas.microsoft.com/office/drawing/2014/main" id="{58A8D3BF-4E68-C24B-B1FC-E1618B8ECD88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1982632" y="2087722"/>
            <a:ext cx="1326390" cy="136178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100" b="0" i="0">
                <a:solidFill>
                  <a:srgbClr val="0F375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endParaRPr lang="es-CO" dirty="0"/>
          </a:p>
        </p:txBody>
      </p:sp>
      <p:sp>
        <p:nvSpPr>
          <p:cNvPr id="35" name="Marcador de texto 10">
            <a:extLst>
              <a:ext uri="{FF2B5EF4-FFF2-40B4-BE49-F238E27FC236}">
                <a16:creationId xmlns:a16="http://schemas.microsoft.com/office/drawing/2014/main" id="{72FB43E6-4BEB-4943-AE88-46E3BDF1CCE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723355" y="3739033"/>
            <a:ext cx="2524083" cy="1362939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just">
              <a:buNone/>
              <a:defRPr sz="1200">
                <a:solidFill>
                  <a:srgbClr val="0F375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s-ES" dirty="0"/>
              <a:t>Editar los estilos de texto del patrón</a:t>
            </a:r>
            <a:endParaRPr lang="es-CO" dirty="0"/>
          </a:p>
        </p:txBody>
      </p:sp>
      <p:sp>
        <p:nvSpPr>
          <p:cNvPr id="36" name="Marcador de posición de imagen 21">
            <a:extLst>
              <a:ext uri="{FF2B5EF4-FFF2-40B4-BE49-F238E27FC236}">
                <a16:creationId xmlns:a16="http://schemas.microsoft.com/office/drawing/2014/main" id="{A9FFC8DF-F1AF-A24C-A5FE-A857B68FF22B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5340193" y="2087722"/>
            <a:ext cx="1326390" cy="136178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100" b="0" i="0">
                <a:solidFill>
                  <a:srgbClr val="0F375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endParaRPr lang="es-CO" dirty="0"/>
          </a:p>
        </p:txBody>
      </p:sp>
      <p:sp>
        <p:nvSpPr>
          <p:cNvPr id="42" name="Marcador de texto 10">
            <a:extLst>
              <a:ext uri="{FF2B5EF4-FFF2-40B4-BE49-F238E27FC236}">
                <a16:creationId xmlns:a16="http://schemas.microsoft.com/office/drawing/2014/main" id="{0324E16D-708B-2E4B-9246-8CBCB0A404D3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166638" y="3739033"/>
            <a:ext cx="2524083" cy="1362939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just">
              <a:buNone/>
              <a:defRPr sz="1200">
                <a:solidFill>
                  <a:srgbClr val="0F375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s-ES" dirty="0"/>
              <a:t>Editar los estilos de texto del patrón</a:t>
            </a:r>
            <a:endParaRPr lang="es-CO" dirty="0"/>
          </a:p>
        </p:txBody>
      </p:sp>
      <p:sp>
        <p:nvSpPr>
          <p:cNvPr id="43" name="Marcador de posición de imagen 21">
            <a:extLst>
              <a:ext uri="{FF2B5EF4-FFF2-40B4-BE49-F238E27FC236}">
                <a16:creationId xmlns:a16="http://schemas.microsoft.com/office/drawing/2014/main" id="{3E5A8C45-854D-E34D-8779-7035857F552F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8726324" y="2087722"/>
            <a:ext cx="1326390" cy="136178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100" b="0" i="0">
                <a:solidFill>
                  <a:srgbClr val="0F375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3454417368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ONTENIDO CON ICONO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Marcador de posición de imagen 21">
            <a:extLst>
              <a:ext uri="{FF2B5EF4-FFF2-40B4-BE49-F238E27FC236}">
                <a16:creationId xmlns:a16="http://schemas.microsoft.com/office/drawing/2014/main" id="{58A8D3BF-4E68-C24B-B1FC-E1618B8ECD88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968221" y="2887823"/>
            <a:ext cx="1326390" cy="136178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100" b="0" i="0">
                <a:solidFill>
                  <a:srgbClr val="0F375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endParaRPr lang="es-CO" dirty="0"/>
          </a:p>
        </p:txBody>
      </p:sp>
      <p:sp>
        <p:nvSpPr>
          <p:cNvPr id="11" name="Título 1">
            <a:extLst>
              <a:ext uri="{FF2B5EF4-FFF2-40B4-BE49-F238E27FC236}">
                <a16:creationId xmlns:a16="http://schemas.microsoft.com/office/drawing/2014/main" id="{4DC86C84-BB0E-6B47-993A-AD4C4DF5EF0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02445" y="1215193"/>
            <a:ext cx="4498206" cy="692343"/>
          </a:xfrm>
          <a:prstGeom prst="rect">
            <a:avLst/>
          </a:prstGeom>
        </p:spPr>
        <p:txBody>
          <a:bodyPr/>
          <a:lstStyle>
            <a:lvl1pPr>
              <a:defRPr sz="3600" b="1" i="0">
                <a:solidFill>
                  <a:srgbClr val="0F375A"/>
                </a:solidFill>
                <a:latin typeface="Open Sans Semibold" panose="020B0606030504020204" pitchFamily="34" charset="0"/>
                <a:ea typeface="Open Sans Semibold" panose="020B0606030504020204" pitchFamily="34" charset="0"/>
                <a:cs typeface="Open Sans Semibold" panose="020B0606030504020204" pitchFamily="34" charset="0"/>
              </a:defRPr>
            </a:lvl1pPr>
          </a:lstStyle>
          <a:p>
            <a:r>
              <a:rPr lang="es-ES" dirty="0"/>
              <a:t>TÍTULO </a:t>
            </a:r>
            <a:endParaRPr lang="es-CO" dirty="0"/>
          </a:p>
        </p:txBody>
      </p:sp>
      <p:sp>
        <p:nvSpPr>
          <p:cNvPr id="13" name="Marcador de texto 10">
            <a:extLst>
              <a:ext uri="{FF2B5EF4-FFF2-40B4-BE49-F238E27FC236}">
                <a16:creationId xmlns:a16="http://schemas.microsoft.com/office/drawing/2014/main" id="{2D32EFEC-43E8-8144-8CF8-CA30DD64BF7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182785" y="2214617"/>
            <a:ext cx="5077398" cy="3114622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just">
              <a:buNone/>
              <a:defRPr sz="1400">
                <a:solidFill>
                  <a:srgbClr val="0F375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s-ES" dirty="0"/>
              <a:t>Editar los estilos de texto del patrón</a:t>
            </a:r>
            <a:endParaRPr lang="es-CO" dirty="0"/>
          </a:p>
        </p:txBody>
      </p:sp>
      <p:sp>
        <p:nvSpPr>
          <p:cNvPr id="14" name="Marcador de posición de imagen 21">
            <a:extLst>
              <a:ext uri="{FF2B5EF4-FFF2-40B4-BE49-F238E27FC236}">
                <a16:creationId xmlns:a16="http://schemas.microsoft.com/office/drawing/2014/main" id="{081B49A1-75DE-A94B-BFD7-6E09479572D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2998034" y="2887823"/>
            <a:ext cx="1326390" cy="136178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100" b="0" i="0">
                <a:solidFill>
                  <a:srgbClr val="0F375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3180820609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ONTENIDO CON ICONO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Marcador de posición de imagen 21">
            <a:extLst>
              <a:ext uri="{FF2B5EF4-FFF2-40B4-BE49-F238E27FC236}">
                <a16:creationId xmlns:a16="http://schemas.microsoft.com/office/drawing/2014/main" id="{58A8D3BF-4E68-C24B-B1FC-E1618B8ECD88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982509" y="2887823"/>
            <a:ext cx="1326390" cy="136178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100" b="0" i="0">
                <a:solidFill>
                  <a:srgbClr val="0F375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endParaRPr lang="es-CO" dirty="0"/>
          </a:p>
        </p:txBody>
      </p:sp>
      <p:sp>
        <p:nvSpPr>
          <p:cNvPr id="11" name="Título 1">
            <a:extLst>
              <a:ext uri="{FF2B5EF4-FFF2-40B4-BE49-F238E27FC236}">
                <a16:creationId xmlns:a16="http://schemas.microsoft.com/office/drawing/2014/main" id="{4DC86C84-BB0E-6B47-993A-AD4C4DF5EF0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02445" y="1215193"/>
            <a:ext cx="4498206" cy="692343"/>
          </a:xfrm>
          <a:prstGeom prst="rect">
            <a:avLst/>
          </a:prstGeom>
        </p:spPr>
        <p:txBody>
          <a:bodyPr/>
          <a:lstStyle>
            <a:lvl1pPr>
              <a:defRPr sz="3600" b="1" i="0">
                <a:solidFill>
                  <a:srgbClr val="0F375A"/>
                </a:solidFill>
                <a:latin typeface="Open Sans Semibold" panose="020B0606030504020204" pitchFamily="34" charset="0"/>
                <a:ea typeface="Open Sans Semibold" panose="020B0606030504020204" pitchFamily="34" charset="0"/>
                <a:cs typeface="Open Sans Semibold" panose="020B0606030504020204" pitchFamily="34" charset="0"/>
              </a:defRPr>
            </a:lvl1pPr>
          </a:lstStyle>
          <a:p>
            <a:r>
              <a:rPr lang="es-ES" dirty="0"/>
              <a:t>TÍTULO </a:t>
            </a:r>
            <a:endParaRPr lang="es-CO" dirty="0"/>
          </a:p>
        </p:txBody>
      </p:sp>
      <p:sp>
        <p:nvSpPr>
          <p:cNvPr id="13" name="Marcador de texto 10">
            <a:extLst>
              <a:ext uri="{FF2B5EF4-FFF2-40B4-BE49-F238E27FC236}">
                <a16:creationId xmlns:a16="http://schemas.microsoft.com/office/drawing/2014/main" id="{2D32EFEC-43E8-8144-8CF8-CA30DD64BF7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182785" y="2214617"/>
            <a:ext cx="5077398" cy="3114622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just">
              <a:buNone/>
              <a:defRPr sz="1400">
                <a:solidFill>
                  <a:srgbClr val="0F375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s-ES" dirty="0"/>
              <a:t>Editar los estilos de texto del patrón</a:t>
            </a:r>
            <a:endParaRPr lang="es-CO" dirty="0"/>
          </a:p>
        </p:txBody>
      </p:sp>
      <p:sp>
        <p:nvSpPr>
          <p:cNvPr id="14" name="Marcador de posición de imagen 21">
            <a:extLst>
              <a:ext uri="{FF2B5EF4-FFF2-40B4-BE49-F238E27FC236}">
                <a16:creationId xmlns:a16="http://schemas.microsoft.com/office/drawing/2014/main" id="{081B49A1-75DE-A94B-BFD7-6E09479572D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2998034" y="2887823"/>
            <a:ext cx="1326390" cy="136178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100" b="0" i="0">
                <a:solidFill>
                  <a:srgbClr val="0F375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2873199734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ONTENIDO CON ICONO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Marcador de posición de imagen 21">
            <a:extLst>
              <a:ext uri="{FF2B5EF4-FFF2-40B4-BE49-F238E27FC236}">
                <a16:creationId xmlns:a16="http://schemas.microsoft.com/office/drawing/2014/main" id="{58A8D3BF-4E68-C24B-B1FC-E1618B8ECD88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982509" y="2887823"/>
            <a:ext cx="1326390" cy="136178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100" b="0" i="0">
                <a:solidFill>
                  <a:srgbClr val="0F375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endParaRPr lang="es-CO" dirty="0"/>
          </a:p>
        </p:txBody>
      </p:sp>
      <p:sp>
        <p:nvSpPr>
          <p:cNvPr id="11" name="Título 1">
            <a:extLst>
              <a:ext uri="{FF2B5EF4-FFF2-40B4-BE49-F238E27FC236}">
                <a16:creationId xmlns:a16="http://schemas.microsoft.com/office/drawing/2014/main" id="{4DC86C84-BB0E-6B47-993A-AD4C4DF5EF0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02445" y="1215193"/>
            <a:ext cx="4498206" cy="692343"/>
          </a:xfrm>
          <a:prstGeom prst="rect">
            <a:avLst/>
          </a:prstGeom>
        </p:spPr>
        <p:txBody>
          <a:bodyPr/>
          <a:lstStyle>
            <a:lvl1pPr>
              <a:defRPr sz="3600" b="1" i="0">
                <a:solidFill>
                  <a:srgbClr val="0F375A"/>
                </a:solidFill>
                <a:latin typeface="Open Sans Semibold" panose="020B0606030504020204" pitchFamily="34" charset="0"/>
                <a:ea typeface="Open Sans Semibold" panose="020B0606030504020204" pitchFamily="34" charset="0"/>
                <a:cs typeface="Open Sans Semibold" panose="020B0606030504020204" pitchFamily="34" charset="0"/>
              </a:defRPr>
            </a:lvl1pPr>
          </a:lstStyle>
          <a:p>
            <a:r>
              <a:rPr lang="es-ES" dirty="0"/>
              <a:t>TÍTULO </a:t>
            </a:r>
            <a:endParaRPr lang="es-CO" dirty="0"/>
          </a:p>
        </p:txBody>
      </p:sp>
      <p:sp>
        <p:nvSpPr>
          <p:cNvPr id="13" name="Marcador de texto 10">
            <a:extLst>
              <a:ext uri="{FF2B5EF4-FFF2-40B4-BE49-F238E27FC236}">
                <a16:creationId xmlns:a16="http://schemas.microsoft.com/office/drawing/2014/main" id="{2D32EFEC-43E8-8144-8CF8-CA30DD64BF7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182785" y="2214617"/>
            <a:ext cx="5077398" cy="3114622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just">
              <a:buNone/>
              <a:defRPr sz="1400">
                <a:solidFill>
                  <a:srgbClr val="0F375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s-ES" dirty="0"/>
              <a:t>Editar los estilos de texto del patrón</a:t>
            </a:r>
            <a:endParaRPr lang="es-CO" dirty="0"/>
          </a:p>
        </p:txBody>
      </p:sp>
      <p:sp>
        <p:nvSpPr>
          <p:cNvPr id="14" name="Marcador de posición de imagen 21">
            <a:extLst>
              <a:ext uri="{FF2B5EF4-FFF2-40B4-BE49-F238E27FC236}">
                <a16:creationId xmlns:a16="http://schemas.microsoft.com/office/drawing/2014/main" id="{081B49A1-75DE-A94B-BFD7-6E09479572D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2998034" y="2887823"/>
            <a:ext cx="1326390" cy="136178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100" b="0" i="0">
                <a:solidFill>
                  <a:srgbClr val="0F375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2193762100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CONTENIDO CON ICONO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Marcador de posición de imagen 21">
            <a:extLst>
              <a:ext uri="{FF2B5EF4-FFF2-40B4-BE49-F238E27FC236}">
                <a16:creationId xmlns:a16="http://schemas.microsoft.com/office/drawing/2014/main" id="{58A8D3BF-4E68-C24B-B1FC-E1618B8ECD88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982509" y="2887823"/>
            <a:ext cx="1326390" cy="136178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100" b="0" i="0">
                <a:solidFill>
                  <a:srgbClr val="0F375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endParaRPr lang="es-CO" dirty="0"/>
          </a:p>
        </p:txBody>
      </p:sp>
      <p:sp>
        <p:nvSpPr>
          <p:cNvPr id="11" name="Título 1">
            <a:extLst>
              <a:ext uri="{FF2B5EF4-FFF2-40B4-BE49-F238E27FC236}">
                <a16:creationId xmlns:a16="http://schemas.microsoft.com/office/drawing/2014/main" id="{4DC86C84-BB0E-6B47-993A-AD4C4DF5EF0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02445" y="1215193"/>
            <a:ext cx="4498206" cy="692343"/>
          </a:xfrm>
          <a:prstGeom prst="rect">
            <a:avLst/>
          </a:prstGeom>
        </p:spPr>
        <p:txBody>
          <a:bodyPr/>
          <a:lstStyle>
            <a:lvl1pPr>
              <a:defRPr sz="3600" b="1" i="0">
                <a:solidFill>
                  <a:srgbClr val="0F375A"/>
                </a:solidFill>
                <a:latin typeface="Open Sans Semibold" panose="020B0606030504020204" pitchFamily="34" charset="0"/>
                <a:ea typeface="Open Sans Semibold" panose="020B0606030504020204" pitchFamily="34" charset="0"/>
                <a:cs typeface="Open Sans Semibold" panose="020B0606030504020204" pitchFamily="34" charset="0"/>
              </a:defRPr>
            </a:lvl1pPr>
          </a:lstStyle>
          <a:p>
            <a:r>
              <a:rPr lang="es-ES" dirty="0"/>
              <a:t>TÍTULO </a:t>
            </a:r>
            <a:endParaRPr lang="es-CO" dirty="0"/>
          </a:p>
        </p:txBody>
      </p:sp>
      <p:sp>
        <p:nvSpPr>
          <p:cNvPr id="13" name="Marcador de texto 10">
            <a:extLst>
              <a:ext uri="{FF2B5EF4-FFF2-40B4-BE49-F238E27FC236}">
                <a16:creationId xmlns:a16="http://schemas.microsoft.com/office/drawing/2014/main" id="{2D32EFEC-43E8-8144-8CF8-CA30DD64BF7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182785" y="2214617"/>
            <a:ext cx="5077398" cy="3114622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just">
              <a:buNone/>
              <a:defRPr sz="1400">
                <a:solidFill>
                  <a:srgbClr val="0F375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s-ES" dirty="0"/>
              <a:t>Editar los estilos de texto del patrón</a:t>
            </a:r>
            <a:endParaRPr lang="es-CO" dirty="0"/>
          </a:p>
        </p:txBody>
      </p:sp>
      <p:sp>
        <p:nvSpPr>
          <p:cNvPr id="14" name="Marcador de posición de imagen 21">
            <a:extLst>
              <a:ext uri="{FF2B5EF4-FFF2-40B4-BE49-F238E27FC236}">
                <a16:creationId xmlns:a16="http://schemas.microsoft.com/office/drawing/2014/main" id="{081B49A1-75DE-A94B-BFD7-6E09479572D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2998034" y="2887823"/>
            <a:ext cx="1326390" cy="136178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100" b="0" i="0">
                <a:solidFill>
                  <a:srgbClr val="0F375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15046419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ÍTULO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14">
            <a:extLst>
              <a:ext uri="{FF2B5EF4-FFF2-40B4-BE49-F238E27FC236}">
                <a16:creationId xmlns:a16="http://schemas.microsoft.com/office/drawing/2014/main" id="{55ECD263-8917-EB4C-A3C8-E25B1CE79A1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115613" y="2991738"/>
            <a:ext cx="5233705" cy="936883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3600" b="1">
                <a:solidFill>
                  <a:srgbClr val="0F375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s-ES" dirty="0"/>
              <a:t>TÍTULO</a:t>
            </a: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483085264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CONTENIDO CON ICONO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Marcador de posición de imagen 21">
            <a:extLst>
              <a:ext uri="{FF2B5EF4-FFF2-40B4-BE49-F238E27FC236}">
                <a16:creationId xmlns:a16="http://schemas.microsoft.com/office/drawing/2014/main" id="{58A8D3BF-4E68-C24B-B1FC-E1618B8ECD88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982509" y="2887823"/>
            <a:ext cx="1326390" cy="136178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100" b="0" i="0">
                <a:solidFill>
                  <a:srgbClr val="0F375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endParaRPr lang="es-CO" dirty="0"/>
          </a:p>
        </p:txBody>
      </p:sp>
      <p:sp>
        <p:nvSpPr>
          <p:cNvPr id="11" name="Título 1">
            <a:extLst>
              <a:ext uri="{FF2B5EF4-FFF2-40B4-BE49-F238E27FC236}">
                <a16:creationId xmlns:a16="http://schemas.microsoft.com/office/drawing/2014/main" id="{4DC86C84-BB0E-6B47-993A-AD4C4DF5EF0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02445" y="1215193"/>
            <a:ext cx="4498206" cy="692343"/>
          </a:xfrm>
          <a:prstGeom prst="rect">
            <a:avLst/>
          </a:prstGeom>
        </p:spPr>
        <p:txBody>
          <a:bodyPr/>
          <a:lstStyle>
            <a:lvl1pPr>
              <a:defRPr sz="3600" b="1" i="0">
                <a:solidFill>
                  <a:srgbClr val="0F375A"/>
                </a:solidFill>
                <a:latin typeface="Open Sans Semibold" panose="020B0606030504020204" pitchFamily="34" charset="0"/>
                <a:ea typeface="Open Sans Semibold" panose="020B0606030504020204" pitchFamily="34" charset="0"/>
                <a:cs typeface="Open Sans Semibold" panose="020B0606030504020204" pitchFamily="34" charset="0"/>
              </a:defRPr>
            </a:lvl1pPr>
          </a:lstStyle>
          <a:p>
            <a:r>
              <a:rPr lang="es-ES" dirty="0"/>
              <a:t>TÍTULO </a:t>
            </a:r>
            <a:endParaRPr lang="es-CO" dirty="0"/>
          </a:p>
        </p:txBody>
      </p:sp>
      <p:sp>
        <p:nvSpPr>
          <p:cNvPr id="13" name="Marcador de texto 10">
            <a:extLst>
              <a:ext uri="{FF2B5EF4-FFF2-40B4-BE49-F238E27FC236}">
                <a16:creationId xmlns:a16="http://schemas.microsoft.com/office/drawing/2014/main" id="{2D32EFEC-43E8-8144-8CF8-CA30DD64BF7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182785" y="2214617"/>
            <a:ext cx="5077398" cy="3114622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just">
              <a:buNone/>
              <a:defRPr sz="1400">
                <a:solidFill>
                  <a:srgbClr val="0F375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s-ES" dirty="0"/>
              <a:t>Editar los estilos de texto del patrón</a:t>
            </a:r>
            <a:endParaRPr lang="es-CO" dirty="0"/>
          </a:p>
        </p:txBody>
      </p:sp>
      <p:sp>
        <p:nvSpPr>
          <p:cNvPr id="14" name="Marcador de posición de imagen 21">
            <a:extLst>
              <a:ext uri="{FF2B5EF4-FFF2-40B4-BE49-F238E27FC236}">
                <a16:creationId xmlns:a16="http://schemas.microsoft.com/office/drawing/2014/main" id="{081B49A1-75DE-A94B-BFD7-6E09479572D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2998034" y="2887823"/>
            <a:ext cx="1326390" cy="136178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100" b="0" i="0">
                <a:solidFill>
                  <a:srgbClr val="0F375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895003280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IDO CON IMAGEN E ICONO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Marcador de posición de imagen 21">
            <a:extLst>
              <a:ext uri="{FF2B5EF4-FFF2-40B4-BE49-F238E27FC236}">
                <a16:creationId xmlns:a16="http://schemas.microsoft.com/office/drawing/2014/main" id="{48184E44-1A6B-A140-B6F5-FEE7A9E550E8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253789" y="1013666"/>
            <a:ext cx="1276822" cy="131089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100" b="0" i="0">
                <a:solidFill>
                  <a:srgbClr val="0F375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endParaRPr lang="es-CO" dirty="0"/>
          </a:p>
        </p:txBody>
      </p:sp>
      <p:sp>
        <p:nvSpPr>
          <p:cNvPr id="16" name="Marcador de texto 10">
            <a:extLst>
              <a:ext uri="{FF2B5EF4-FFF2-40B4-BE49-F238E27FC236}">
                <a16:creationId xmlns:a16="http://schemas.microsoft.com/office/drawing/2014/main" id="{852445A9-165A-064C-8E3C-9D02D87A606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721704" y="1125622"/>
            <a:ext cx="3607356" cy="1133695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just">
              <a:buNone/>
              <a:defRPr sz="1400">
                <a:solidFill>
                  <a:srgbClr val="0F375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s-ES" dirty="0"/>
              <a:t>Editar los estilos de texto del patrón</a:t>
            </a:r>
            <a:endParaRPr lang="es-CO" dirty="0"/>
          </a:p>
        </p:txBody>
      </p:sp>
      <p:sp>
        <p:nvSpPr>
          <p:cNvPr id="20" name="Marcador de texto 10">
            <a:extLst>
              <a:ext uri="{FF2B5EF4-FFF2-40B4-BE49-F238E27FC236}">
                <a16:creationId xmlns:a16="http://schemas.microsoft.com/office/drawing/2014/main" id="{5D2FE9A5-A6F3-4744-A278-05B60B9C833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721704" y="3097297"/>
            <a:ext cx="3607356" cy="1133695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just">
              <a:buNone/>
              <a:defRPr sz="1400">
                <a:solidFill>
                  <a:srgbClr val="0F375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s-ES" dirty="0"/>
              <a:t>Editar los estilos de texto del patrón</a:t>
            </a:r>
            <a:endParaRPr lang="es-CO" dirty="0"/>
          </a:p>
        </p:txBody>
      </p:sp>
      <p:sp>
        <p:nvSpPr>
          <p:cNvPr id="22" name="Marcador de texto 10">
            <a:extLst>
              <a:ext uri="{FF2B5EF4-FFF2-40B4-BE49-F238E27FC236}">
                <a16:creationId xmlns:a16="http://schemas.microsoft.com/office/drawing/2014/main" id="{DD20EF3A-E7BC-F941-975B-D76212458526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7721704" y="5011822"/>
            <a:ext cx="3607356" cy="1133695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just">
              <a:buNone/>
              <a:defRPr sz="1400">
                <a:solidFill>
                  <a:srgbClr val="0F375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s-ES" dirty="0"/>
              <a:t>Editar los estilos de texto del patrón</a:t>
            </a:r>
            <a:endParaRPr lang="es-CO" dirty="0"/>
          </a:p>
        </p:txBody>
      </p:sp>
      <p:sp>
        <p:nvSpPr>
          <p:cNvPr id="23" name="Marcador de posición de imagen 21">
            <a:extLst>
              <a:ext uri="{FF2B5EF4-FFF2-40B4-BE49-F238E27FC236}">
                <a16:creationId xmlns:a16="http://schemas.microsoft.com/office/drawing/2014/main" id="{B6AB27F0-EA6A-784D-ABD3-0A0CB6C1A25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253789" y="2985341"/>
            <a:ext cx="1276822" cy="131089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100" b="0" i="0">
                <a:solidFill>
                  <a:srgbClr val="0F375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endParaRPr lang="es-CO" dirty="0"/>
          </a:p>
        </p:txBody>
      </p:sp>
      <p:sp>
        <p:nvSpPr>
          <p:cNvPr id="24" name="Marcador de posición de imagen 21">
            <a:extLst>
              <a:ext uri="{FF2B5EF4-FFF2-40B4-BE49-F238E27FC236}">
                <a16:creationId xmlns:a16="http://schemas.microsoft.com/office/drawing/2014/main" id="{29291C58-93D4-4040-A289-E4C4AB21DB52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253789" y="4899866"/>
            <a:ext cx="1276822" cy="131089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100" b="0" i="0">
                <a:solidFill>
                  <a:srgbClr val="0F375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endParaRPr lang="es-CO" dirty="0"/>
          </a:p>
        </p:txBody>
      </p:sp>
      <p:sp>
        <p:nvSpPr>
          <p:cNvPr id="25" name="Título 1">
            <a:extLst>
              <a:ext uri="{FF2B5EF4-FFF2-40B4-BE49-F238E27FC236}">
                <a16:creationId xmlns:a16="http://schemas.microsoft.com/office/drawing/2014/main" id="{2FA8D684-5855-9D4D-8AAA-F6818B3BDFC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02445" y="1215193"/>
            <a:ext cx="4498206" cy="692343"/>
          </a:xfrm>
          <a:prstGeom prst="rect">
            <a:avLst/>
          </a:prstGeom>
        </p:spPr>
        <p:txBody>
          <a:bodyPr/>
          <a:lstStyle>
            <a:lvl1pPr>
              <a:defRPr sz="3600" b="1" i="0">
                <a:solidFill>
                  <a:schemeClr val="bg1"/>
                </a:solidFill>
                <a:latin typeface="Open Sans Semibold" panose="020B0606030504020204" pitchFamily="34" charset="0"/>
                <a:ea typeface="Open Sans Semibold" panose="020B0606030504020204" pitchFamily="34" charset="0"/>
                <a:cs typeface="Open Sans Semibold" panose="020B0606030504020204" pitchFamily="34" charset="0"/>
              </a:defRPr>
            </a:lvl1pPr>
          </a:lstStyle>
          <a:p>
            <a:r>
              <a:rPr lang="es-ES" dirty="0"/>
              <a:t>TÍTULO </a:t>
            </a:r>
            <a:endParaRPr lang="es-CO" dirty="0"/>
          </a:p>
        </p:txBody>
      </p:sp>
      <p:sp>
        <p:nvSpPr>
          <p:cNvPr id="26" name="Marcador de posición de imagen 21">
            <a:extLst>
              <a:ext uri="{FF2B5EF4-FFF2-40B4-BE49-F238E27FC236}">
                <a16:creationId xmlns:a16="http://schemas.microsoft.com/office/drawing/2014/main" id="{A84F778C-A7DF-6741-99F5-E3C5CBB30C26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692867" y="2158095"/>
            <a:ext cx="4855762" cy="311399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 b="0" i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1986608990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NTENIDO CON IMAGEN E ICONO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Marcador de posición de imagen 21">
            <a:extLst>
              <a:ext uri="{FF2B5EF4-FFF2-40B4-BE49-F238E27FC236}">
                <a16:creationId xmlns:a16="http://schemas.microsoft.com/office/drawing/2014/main" id="{48184E44-1A6B-A140-B6F5-FEE7A9E550E8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253789" y="1013666"/>
            <a:ext cx="1276822" cy="131089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100" b="0" i="0">
                <a:solidFill>
                  <a:srgbClr val="0F375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endParaRPr lang="es-CO" dirty="0"/>
          </a:p>
        </p:txBody>
      </p:sp>
      <p:sp>
        <p:nvSpPr>
          <p:cNvPr id="16" name="Marcador de texto 10">
            <a:extLst>
              <a:ext uri="{FF2B5EF4-FFF2-40B4-BE49-F238E27FC236}">
                <a16:creationId xmlns:a16="http://schemas.microsoft.com/office/drawing/2014/main" id="{852445A9-165A-064C-8E3C-9D02D87A606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721704" y="1125622"/>
            <a:ext cx="3607356" cy="1133695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just">
              <a:buNone/>
              <a:defRPr sz="1400">
                <a:solidFill>
                  <a:srgbClr val="0F375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s-ES" dirty="0"/>
              <a:t>Editar los estilos de texto del patrón</a:t>
            </a:r>
            <a:endParaRPr lang="es-CO" dirty="0"/>
          </a:p>
        </p:txBody>
      </p:sp>
      <p:sp>
        <p:nvSpPr>
          <p:cNvPr id="20" name="Marcador de texto 10">
            <a:extLst>
              <a:ext uri="{FF2B5EF4-FFF2-40B4-BE49-F238E27FC236}">
                <a16:creationId xmlns:a16="http://schemas.microsoft.com/office/drawing/2014/main" id="{5D2FE9A5-A6F3-4744-A278-05B60B9C833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721704" y="3097297"/>
            <a:ext cx="3607356" cy="1133695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just">
              <a:buNone/>
              <a:defRPr sz="1400">
                <a:solidFill>
                  <a:srgbClr val="0F375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s-ES" dirty="0"/>
              <a:t>Editar los estilos de texto del patrón</a:t>
            </a:r>
            <a:endParaRPr lang="es-CO" dirty="0"/>
          </a:p>
        </p:txBody>
      </p:sp>
      <p:sp>
        <p:nvSpPr>
          <p:cNvPr id="22" name="Marcador de texto 10">
            <a:extLst>
              <a:ext uri="{FF2B5EF4-FFF2-40B4-BE49-F238E27FC236}">
                <a16:creationId xmlns:a16="http://schemas.microsoft.com/office/drawing/2014/main" id="{DD20EF3A-E7BC-F941-975B-D76212458526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7721704" y="5011822"/>
            <a:ext cx="3607356" cy="1133695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just">
              <a:buNone/>
              <a:defRPr sz="1400">
                <a:solidFill>
                  <a:srgbClr val="0F375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s-ES" dirty="0"/>
              <a:t>Editar los estilos de texto del patrón</a:t>
            </a:r>
            <a:endParaRPr lang="es-CO" dirty="0"/>
          </a:p>
        </p:txBody>
      </p:sp>
      <p:sp>
        <p:nvSpPr>
          <p:cNvPr id="23" name="Marcador de posición de imagen 21">
            <a:extLst>
              <a:ext uri="{FF2B5EF4-FFF2-40B4-BE49-F238E27FC236}">
                <a16:creationId xmlns:a16="http://schemas.microsoft.com/office/drawing/2014/main" id="{B6AB27F0-EA6A-784D-ABD3-0A0CB6C1A25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253789" y="2985341"/>
            <a:ext cx="1276822" cy="131089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100" b="0" i="0">
                <a:solidFill>
                  <a:srgbClr val="0F375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endParaRPr lang="es-CO" dirty="0"/>
          </a:p>
        </p:txBody>
      </p:sp>
      <p:sp>
        <p:nvSpPr>
          <p:cNvPr id="24" name="Marcador de posición de imagen 21">
            <a:extLst>
              <a:ext uri="{FF2B5EF4-FFF2-40B4-BE49-F238E27FC236}">
                <a16:creationId xmlns:a16="http://schemas.microsoft.com/office/drawing/2014/main" id="{29291C58-93D4-4040-A289-E4C4AB21DB52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253789" y="4899866"/>
            <a:ext cx="1276822" cy="131089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100" b="0" i="0">
                <a:solidFill>
                  <a:srgbClr val="0F375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endParaRPr lang="es-CO" dirty="0"/>
          </a:p>
        </p:txBody>
      </p:sp>
      <p:sp>
        <p:nvSpPr>
          <p:cNvPr id="25" name="Título 1">
            <a:extLst>
              <a:ext uri="{FF2B5EF4-FFF2-40B4-BE49-F238E27FC236}">
                <a16:creationId xmlns:a16="http://schemas.microsoft.com/office/drawing/2014/main" id="{2FA8D684-5855-9D4D-8AAA-F6818B3BDFC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02445" y="1215193"/>
            <a:ext cx="4498206" cy="692343"/>
          </a:xfrm>
          <a:prstGeom prst="rect">
            <a:avLst/>
          </a:prstGeom>
        </p:spPr>
        <p:txBody>
          <a:bodyPr/>
          <a:lstStyle>
            <a:lvl1pPr>
              <a:defRPr sz="3600" b="1" i="0">
                <a:solidFill>
                  <a:schemeClr val="bg1"/>
                </a:solidFill>
                <a:latin typeface="Open Sans Semibold" panose="020B0606030504020204" pitchFamily="34" charset="0"/>
                <a:ea typeface="Open Sans Semibold" panose="020B0606030504020204" pitchFamily="34" charset="0"/>
                <a:cs typeface="Open Sans Semibold" panose="020B0606030504020204" pitchFamily="34" charset="0"/>
              </a:defRPr>
            </a:lvl1pPr>
          </a:lstStyle>
          <a:p>
            <a:r>
              <a:rPr lang="es-ES" dirty="0"/>
              <a:t>TÍTULO </a:t>
            </a:r>
            <a:endParaRPr lang="es-CO" dirty="0"/>
          </a:p>
        </p:txBody>
      </p:sp>
      <p:sp>
        <p:nvSpPr>
          <p:cNvPr id="26" name="Marcador de posición de imagen 21">
            <a:extLst>
              <a:ext uri="{FF2B5EF4-FFF2-40B4-BE49-F238E27FC236}">
                <a16:creationId xmlns:a16="http://schemas.microsoft.com/office/drawing/2014/main" id="{A84F778C-A7DF-6741-99F5-E3C5CBB30C26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692867" y="2158095"/>
            <a:ext cx="4855762" cy="311399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 b="0" i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4293152426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ONTENIDO CON IMAGEN E ICONO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Marcador de posición de imagen 21">
            <a:extLst>
              <a:ext uri="{FF2B5EF4-FFF2-40B4-BE49-F238E27FC236}">
                <a16:creationId xmlns:a16="http://schemas.microsoft.com/office/drawing/2014/main" id="{48184E44-1A6B-A140-B6F5-FEE7A9E550E8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253789" y="1013666"/>
            <a:ext cx="1276822" cy="131089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100" b="0" i="0">
                <a:solidFill>
                  <a:srgbClr val="0F375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endParaRPr lang="es-CO" dirty="0"/>
          </a:p>
        </p:txBody>
      </p:sp>
      <p:sp>
        <p:nvSpPr>
          <p:cNvPr id="16" name="Marcador de texto 10">
            <a:extLst>
              <a:ext uri="{FF2B5EF4-FFF2-40B4-BE49-F238E27FC236}">
                <a16:creationId xmlns:a16="http://schemas.microsoft.com/office/drawing/2014/main" id="{852445A9-165A-064C-8E3C-9D02D87A606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721704" y="1125622"/>
            <a:ext cx="3607356" cy="1133695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just">
              <a:buNone/>
              <a:defRPr sz="1400">
                <a:solidFill>
                  <a:srgbClr val="0F375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s-ES" dirty="0"/>
              <a:t>Editar los estilos de texto del patrón</a:t>
            </a:r>
            <a:endParaRPr lang="es-CO" dirty="0"/>
          </a:p>
        </p:txBody>
      </p:sp>
      <p:sp>
        <p:nvSpPr>
          <p:cNvPr id="20" name="Marcador de texto 10">
            <a:extLst>
              <a:ext uri="{FF2B5EF4-FFF2-40B4-BE49-F238E27FC236}">
                <a16:creationId xmlns:a16="http://schemas.microsoft.com/office/drawing/2014/main" id="{5D2FE9A5-A6F3-4744-A278-05B60B9C833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721704" y="3097297"/>
            <a:ext cx="3607356" cy="1133695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just">
              <a:buNone/>
              <a:defRPr sz="1400">
                <a:solidFill>
                  <a:srgbClr val="0F375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s-ES" dirty="0"/>
              <a:t>Editar los estilos de texto del patrón</a:t>
            </a:r>
            <a:endParaRPr lang="es-CO" dirty="0"/>
          </a:p>
        </p:txBody>
      </p:sp>
      <p:sp>
        <p:nvSpPr>
          <p:cNvPr id="22" name="Marcador de texto 10">
            <a:extLst>
              <a:ext uri="{FF2B5EF4-FFF2-40B4-BE49-F238E27FC236}">
                <a16:creationId xmlns:a16="http://schemas.microsoft.com/office/drawing/2014/main" id="{DD20EF3A-E7BC-F941-975B-D76212458526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7721704" y="5011822"/>
            <a:ext cx="3607356" cy="1133695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just">
              <a:buNone/>
              <a:defRPr sz="1400">
                <a:solidFill>
                  <a:srgbClr val="0F375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s-ES" dirty="0"/>
              <a:t>Editar los estilos de texto del patrón</a:t>
            </a:r>
            <a:endParaRPr lang="es-CO" dirty="0"/>
          </a:p>
        </p:txBody>
      </p:sp>
      <p:sp>
        <p:nvSpPr>
          <p:cNvPr id="23" name="Marcador de posición de imagen 21">
            <a:extLst>
              <a:ext uri="{FF2B5EF4-FFF2-40B4-BE49-F238E27FC236}">
                <a16:creationId xmlns:a16="http://schemas.microsoft.com/office/drawing/2014/main" id="{B6AB27F0-EA6A-784D-ABD3-0A0CB6C1A25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253789" y="2985341"/>
            <a:ext cx="1276822" cy="131089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100" b="0" i="0">
                <a:solidFill>
                  <a:srgbClr val="0F375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endParaRPr lang="es-CO" dirty="0"/>
          </a:p>
        </p:txBody>
      </p:sp>
      <p:sp>
        <p:nvSpPr>
          <p:cNvPr id="24" name="Marcador de posición de imagen 21">
            <a:extLst>
              <a:ext uri="{FF2B5EF4-FFF2-40B4-BE49-F238E27FC236}">
                <a16:creationId xmlns:a16="http://schemas.microsoft.com/office/drawing/2014/main" id="{29291C58-93D4-4040-A289-E4C4AB21DB52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253789" y="4899866"/>
            <a:ext cx="1276822" cy="131089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100" b="0" i="0">
                <a:solidFill>
                  <a:srgbClr val="0F375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endParaRPr lang="es-CO" dirty="0"/>
          </a:p>
        </p:txBody>
      </p:sp>
      <p:sp>
        <p:nvSpPr>
          <p:cNvPr id="25" name="Título 1">
            <a:extLst>
              <a:ext uri="{FF2B5EF4-FFF2-40B4-BE49-F238E27FC236}">
                <a16:creationId xmlns:a16="http://schemas.microsoft.com/office/drawing/2014/main" id="{2FA8D684-5855-9D4D-8AAA-F6818B3BDFC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02445" y="1215193"/>
            <a:ext cx="4498206" cy="692343"/>
          </a:xfrm>
          <a:prstGeom prst="rect">
            <a:avLst/>
          </a:prstGeom>
        </p:spPr>
        <p:txBody>
          <a:bodyPr/>
          <a:lstStyle>
            <a:lvl1pPr>
              <a:defRPr sz="3600" b="1" i="0">
                <a:solidFill>
                  <a:schemeClr val="bg1"/>
                </a:solidFill>
                <a:latin typeface="Open Sans Semibold" panose="020B0606030504020204" pitchFamily="34" charset="0"/>
                <a:ea typeface="Open Sans Semibold" panose="020B0606030504020204" pitchFamily="34" charset="0"/>
                <a:cs typeface="Open Sans Semibold" panose="020B0606030504020204" pitchFamily="34" charset="0"/>
              </a:defRPr>
            </a:lvl1pPr>
          </a:lstStyle>
          <a:p>
            <a:r>
              <a:rPr lang="es-ES" dirty="0"/>
              <a:t>TÍTULO </a:t>
            </a:r>
            <a:endParaRPr lang="es-CO" dirty="0"/>
          </a:p>
        </p:txBody>
      </p:sp>
      <p:sp>
        <p:nvSpPr>
          <p:cNvPr id="26" name="Marcador de posición de imagen 21">
            <a:extLst>
              <a:ext uri="{FF2B5EF4-FFF2-40B4-BE49-F238E27FC236}">
                <a16:creationId xmlns:a16="http://schemas.microsoft.com/office/drawing/2014/main" id="{A84F778C-A7DF-6741-99F5-E3C5CBB30C26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692867" y="2158095"/>
            <a:ext cx="4855762" cy="311399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 b="0" i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3733336966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ONTENIDO CON IMAGEN E ICONO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Marcador de posición de imagen 21">
            <a:extLst>
              <a:ext uri="{FF2B5EF4-FFF2-40B4-BE49-F238E27FC236}">
                <a16:creationId xmlns:a16="http://schemas.microsoft.com/office/drawing/2014/main" id="{48184E44-1A6B-A140-B6F5-FEE7A9E550E8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253789" y="1013666"/>
            <a:ext cx="1276822" cy="131089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100" b="0" i="0">
                <a:solidFill>
                  <a:srgbClr val="0F375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endParaRPr lang="es-CO" dirty="0"/>
          </a:p>
        </p:txBody>
      </p:sp>
      <p:sp>
        <p:nvSpPr>
          <p:cNvPr id="16" name="Marcador de texto 10">
            <a:extLst>
              <a:ext uri="{FF2B5EF4-FFF2-40B4-BE49-F238E27FC236}">
                <a16:creationId xmlns:a16="http://schemas.microsoft.com/office/drawing/2014/main" id="{852445A9-165A-064C-8E3C-9D02D87A606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721704" y="1125622"/>
            <a:ext cx="3607356" cy="1133695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just">
              <a:buNone/>
              <a:defRPr sz="1400">
                <a:solidFill>
                  <a:srgbClr val="0F375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s-ES" dirty="0"/>
              <a:t>Editar los estilos de texto del patrón</a:t>
            </a:r>
            <a:endParaRPr lang="es-CO" dirty="0"/>
          </a:p>
        </p:txBody>
      </p:sp>
      <p:sp>
        <p:nvSpPr>
          <p:cNvPr id="20" name="Marcador de texto 10">
            <a:extLst>
              <a:ext uri="{FF2B5EF4-FFF2-40B4-BE49-F238E27FC236}">
                <a16:creationId xmlns:a16="http://schemas.microsoft.com/office/drawing/2014/main" id="{5D2FE9A5-A6F3-4744-A278-05B60B9C833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721704" y="3097297"/>
            <a:ext cx="3607356" cy="1133695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just">
              <a:buNone/>
              <a:defRPr sz="1400">
                <a:solidFill>
                  <a:srgbClr val="0F375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s-ES" dirty="0"/>
              <a:t>Editar los estilos de texto del patrón</a:t>
            </a:r>
            <a:endParaRPr lang="es-CO" dirty="0"/>
          </a:p>
        </p:txBody>
      </p:sp>
      <p:sp>
        <p:nvSpPr>
          <p:cNvPr id="22" name="Marcador de texto 10">
            <a:extLst>
              <a:ext uri="{FF2B5EF4-FFF2-40B4-BE49-F238E27FC236}">
                <a16:creationId xmlns:a16="http://schemas.microsoft.com/office/drawing/2014/main" id="{DD20EF3A-E7BC-F941-975B-D76212458526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7721704" y="5011822"/>
            <a:ext cx="3607356" cy="1133695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just">
              <a:buNone/>
              <a:defRPr sz="1400">
                <a:solidFill>
                  <a:srgbClr val="0F375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s-ES" dirty="0"/>
              <a:t>Editar los estilos de texto del patrón</a:t>
            </a:r>
            <a:endParaRPr lang="es-CO" dirty="0"/>
          </a:p>
        </p:txBody>
      </p:sp>
      <p:sp>
        <p:nvSpPr>
          <p:cNvPr id="23" name="Marcador de posición de imagen 21">
            <a:extLst>
              <a:ext uri="{FF2B5EF4-FFF2-40B4-BE49-F238E27FC236}">
                <a16:creationId xmlns:a16="http://schemas.microsoft.com/office/drawing/2014/main" id="{B6AB27F0-EA6A-784D-ABD3-0A0CB6C1A25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253789" y="2985341"/>
            <a:ext cx="1276822" cy="131089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100" b="0" i="0">
                <a:solidFill>
                  <a:srgbClr val="0F375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endParaRPr lang="es-CO" dirty="0"/>
          </a:p>
        </p:txBody>
      </p:sp>
      <p:sp>
        <p:nvSpPr>
          <p:cNvPr id="24" name="Marcador de posición de imagen 21">
            <a:extLst>
              <a:ext uri="{FF2B5EF4-FFF2-40B4-BE49-F238E27FC236}">
                <a16:creationId xmlns:a16="http://schemas.microsoft.com/office/drawing/2014/main" id="{29291C58-93D4-4040-A289-E4C4AB21DB52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253789" y="4899866"/>
            <a:ext cx="1276822" cy="131089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100" b="0" i="0">
                <a:solidFill>
                  <a:srgbClr val="0F375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endParaRPr lang="es-CO" dirty="0"/>
          </a:p>
        </p:txBody>
      </p:sp>
      <p:sp>
        <p:nvSpPr>
          <p:cNvPr id="25" name="Título 1">
            <a:extLst>
              <a:ext uri="{FF2B5EF4-FFF2-40B4-BE49-F238E27FC236}">
                <a16:creationId xmlns:a16="http://schemas.microsoft.com/office/drawing/2014/main" id="{2FA8D684-5855-9D4D-8AAA-F6818B3BDFC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02445" y="1215193"/>
            <a:ext cx="4498206" cy="692343"/>
          </a:xfrm>
          <a:prstGeom prst="rect">
            <a:avLst/>
          </a:prstGeom>
        </p:spPr>
        <p:txBody>
          <a:bodyPr/>
          <a:lstStyle>
            <a:lvl1pPr>
              <a:defRPr sz="3600" b="1" i="0">
                <a:solidFill>
                  <a:schemeClr val="bg1"/>
                </a:solidFill>
                <a:latin typeface="Open Sans Semibold" panose="020B0606030504020204" pitchFamily="34" charset="0"/>
                <a:ea typeface="Open Sans Semibold" panose="020B0606030504020204" pitchFamily="34" charset="0"/>
                <a:cs typeface="Open Sans Semibold" panose="020B0606030504020204" pitchFamily="34" charset="0"/>
              </a:defRPr>
            </a:lvl1pPr>
          </a:lstStyle>
          <a:p>
            <a:r>
              <a:rPr lang="es-ES" dirty="0"/>
              <a:t>TÍTULO </a:t>
            </a:r>
            <a:endParaRPr lang="es-CO" dirty="0"/>
          </a:p>
        </p:txBody>
      </p:sp>
      <p:sp>
        <p:nvSpPr>
          <p:cNvPr id="26" name="Marcador de posición de imagen 21">
            <a:extLst>
              <a:ext uri="{FF2B5EF4-FFF2-40B4-BE49-F238E27FC236}">
                <a16:creationId xmlns:a16="http://schemas.microsoft.com/office/drawing/2014/main" id="{A84F778C-A7DF-6741-99F5-E3C5CBB30C26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692867" y="2158095"/>
            <a:ext cx="4855762" cy="311399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 b="0" i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792666537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ONTENIDO CON IMAGEN E ICONO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Marcador de posición de imagen 21">
            <a:extLst>
              <a:ext uri="{FF2B5EF4-FFF2-40B4-BE49-F238E27FC236}">
                <a16:creationId xmlns:a16="http://schemas.microsoft.com/office/drawing/2014/main" id="{48184E44-1A6B-A140-B6F5-FEE7A9E550E8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253789" y="1013666"/>
            <a:ext cx="1276822" cy="131089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100" b="0" i="0">
                <a:solidFill>
                  <a:srgbClr val="0F375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endParaRPr lang="es-CO" dirty="0"/>
          </a:p>
        </p:txBody>
      </p:sp>
      <p:sp>
        <p:nvSpPr>
          <p:cNvPr id="16" name="Marcador de texto 10">
            <a:extLst>
              <a:ext uri="{FF2B5EF4-FFF2-40B4-BE49-F238E27FC236}">
                <a16:creationId xmlns:a16="http://schemas.microsoft.com/office/drawing/2014/main" id="{852445A9-165A-064C-8E3C-9D02D87A606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721704" y="1125622"/>
            <a:ext cx="3607356" cy="1133695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just">
              <a:buNone/>
              <a:defRPr sz="1400">
                <a:solidFill>
                  <a:srgbClr val="0F375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s-ES" dirty="0"/>
              <a:t>Editar los estilos de texto del patrón</a:t>
            </a:r>
            <a:endParaRPr lang="es-CO" dirty="0"/>
          </a:p>
        </p:txBody>
      </p:sp>
      <p:sp>
        <p:nvSpPr>
          <p:cNvPr id="20" name="Marcador de texto 10">
            <a:extLst>
              <a:ext uri="{FF2B5EF4-FFF2-40B4-BE49-F238E27FC236}">
                <a16:creationId xmlns:a16="http://schemas.microsoft.com/office/drawing/2014/main" id="{5D2FE9A5-A6F3-4744-A278-05B60B9C833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721704" y="3097297"/>
            <a:ext cx="3607356" cy="1133695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just">
              <a:buNone/>
              <a:defRPr sz="1400">
                <a:solidFill>
                  <a:srgbClr val="0F375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s-ES" dirty="0"/>
              <a:t>Editar los estilos de texto del patrón</a:t>
            </a:r>
            <a:endParaRPr lang="es-CO" dirty="0"/>
          </a:p>
        </p:txBody>
      </p:sp>
      <p:sp>
        <p:nvSpPr>
          <p:cNvPr id="22" name="Marcador de texto 10">
            <a:extLst>
              <a:ext uri="{FF2B5EF4-FFF2-40B4-BE49-F238E27FC236}">
                <a16:creationId xmlns:a16="http://schemas.microsoft.com/office/drawing/2014/main" id="{DD20EF3A-E7BC-F941-975B-D76212458526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7721704" y="5011822"/>
            <a:ext cx="3607356" cy="1133695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just">
              <a:buNone/>
              <a:defRPr sz="1400">
                <a:solidFill>
                  <a:srgbClr val="0F375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s-ES" dirty="0"/>
              <a:t>Editar los estilos de texto del patrón</a:t>
            </a:r>
            <a:endParaRPr lang="es-CO" dirty="0"/>
          </a:p>
        </p:txBody>
      </p:sp>
      <p:sp>
        <p:nvSpPr>
          <p:cNvPr id="23" name="Marcador de posición de imagen 21">
            <a:extLst>
              <a:ext uri="{FF2B5EF4-FFF2-40B4-BE49-F238E27FC236}">
                <a16:creationId xmlns:a16="http://schemas.microsoft.com/office/drawing/2014/main" id="{B6AB27F0-EA6A-784D-ABD3-0A0CB6C1A25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253789" y="2985341"/>
            <a:ext cx="1276822" cy="131089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100" b="0" i="0">
                <a:solidFill>
                  <a:srgbClr val="0F375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endParaRPr lang="es-CO" dirty="0"/>
          </a:p>
        </p:txBody>
      </p:sp>
      <p:sp>
        <p:nvSpPr>
          <p:cNvPr id="24" name="Marcador de posición de imagen 21">
            <a:extLst>
              <a:ext uri="{FF2B5EF4-FFF2-40B4-BE49-F238E27FC236}">
                <a16:creationId xmlns:a16="http://schemas.microsoft.com/office/drawing/2014/main" id="{29291C58-93D4-4040-A289-E4C4AB21DB52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253789" y="4899866"/>
            <a:ext cx="1276822" cy="131089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100" b="0" i="0">
                <a:solidFill>
                  <a:srgbClr val="0F375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endParaRPr lang="es-CO" dirty="0"/>
          </a:p>
        </p:txBody>
      </p:sp>
      <p:sp>
        <p:nvSpPr>
          <p:cNvPr id="25" name="Título 1">
            <a:extLst>
              <a:ext uri="{FF2B5EF4-FFF2-40B4-BE49-F238E27FC236}">
                <a16:creationId xmlns:a16="http://schemas.microsoft.com/office/drawing/2014/main" id="{2FA8D684-5855-9D4D-8AAA-F6818B3BDFC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02445" y="1215193"/>
            <a:ext cx="4498206" cy="692343"/>
          </a:xfrm>
          <a:prstGeom prst="rect">
            <a:avLst/>
          </a:prstGeom>
        </p:spPr>
        <p:txBody>
          <a:bodyPr/>
          <a:lstStyle>
            <a:lvl1pPr>
              <a:defRPr sz="3600" b="1" i="0">
                <a:solidFill>
                  <a:schemeClr val="bg1"/>
                </a:solidFill>
                <a:latin typeface="Open Sans Semibold" panose="020B0606030504020204" pitchFamily="34" charset="0"/>
                <a:ea typeface="Open Sans Semibold" panose="020B0606030504020204" pitchFamily="34" charset="0"/>
                <a:cs typeface="Open Sans Semibold" panose="020B0606030504020204" pitchFamily="34" charset="0"/>
              </a:defRPr>
            </a:lvl1pPr>
          </a:lstStyle>
          <a:p>
            <a:r>
              <a:rPr lang="es-ES" dirty="0"/>
              <a:t>TÍTULO </a:t>
            </a:r>
            <a:endParaRPr lang="es-CO" dirty="0"/>
          </a:p>
        </p:txBody>
      </p:sp>
      <p:sp>
        <p:nvSpPr>
          <p:cNvPr id="26" name="Marcador de posición de imagen 21">
            <a:extLst>
              <a:ext uri="{FF2B5EF4-FFF2-40B4-BE49-F238E27FC236}">
                <a16:creationId xmlns:a16="http://schemas.microsoft.com/office/drawing/2014/main" id="{A84F778C-A7DF-6741-99F5-E3C5CBB30C26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692867" y="2158095"/>
            <a:ext cx="4855762" cy="311399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 b="0" i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2925550811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CIAS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030094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ÍTULO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14">
            <a:extLst>
              <a:ext uri="{FF2B5EF4-FFF2-40B4-BE49-F238E27FC236}">
                <a16:creationId xmlns:a16="http://schemas.microsoft.com/office/drawing/2014/main" id="{522F5A4E-3786-7544-89E3-D354B981582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115613" y="2991738"/>
            <a:ext cx="5233705" cy="936883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3600" b="1">
                <a:solidFill>
                  <a:srgbClr val="0F375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s-ES" dirty="0"/>
              <a:t>TÍTULO</a:t>
            </a: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5063351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ÍTULO 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14">
            <a:extLst>
              <a:ext uri="{FF2B5EF4-FFF2-40B4-BE49-F238E27FC236}">
                <a16:creationId xmlns:a16="http://schemas.microsoft.com/office/drawing/2014/main" id="{E2760276-5B3D-0D49-B060-A0C2F4CFA82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115613" y="2991738"/>
            <a:ext cx="5233705" cy="936883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3600" b="1">
                <a:solidFill>
                  <a:srgbClr val="0F375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s-ES" dirty="0"/>
              <a:t>TÍTULO</a:t>
            </a: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30822710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ÍTULO 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14">
            <a:extLst>
              <a:ext uri="{FF2B5EF4-FFF2-40B4-BE49-F238E27FC236}">
                <a16:creationId xmlns:a16="http://schemas.microsoft.com/office/drawing/2014/main" id="{007FF5A8-FAE6-9744-8F77-DEF1A4BFC0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115613" y="2991738"/>
            <a:ext cx="5233705" cy="936883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3600" b="1">
                <a:solidFill>
                  <a:srgbClr val="0F375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s-ES" dirty="0"/>
              <a:t>TÍTULO</a:t>
            </a: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24943364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ÍTULO 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14">
            <a:extLst>
              <a:ext uri="{FF2B5EF4-FFF2-40B4-BE49-F238E27FC236}">
                <a16:creationId xmlns:a16="http://schemas.microsoft.com/office/drawing/2014/main" id="{EB164692-E0B0-9247-84D8-DF9CCBF9764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115613" y="2991738"/>
            <a:ext cx="5233705" cy="936883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3600" b="1">
                <a:solidFill>
                  <a:srgbClr val="0F375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s-ES" dirty="0"/>
              <a:t>TÍTULO</a:t>
            </a: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10286453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slideLayout" Target="../slideLayouts/slideLayout50.xml"/><Relationship Id="rId55" Type="http://schemas.openxmlformats.org/officeDocument/2006/relationships/slideLayout" Target="../slideLayouts/slideLayout55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3" Type="http://schemas.openxmlformats.org/officeDocument/2006/relationships/slideLayout" Target="../slideLayouts/slideLayout53.xml"/><Relationship Id="rId5" Type="http://schemas.openxmlformats.org/officeDocument/2006/relationships/slideLayout" Target="../slideLayouts/slideLayout5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56" Type="http://schemas.openxmlformats.org/officeDocument/2006/relationships/slideLayout" Target="../slideLayouts/slideLayout56.xm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54" Type="http://schemas.openxmlformats.org/officeDocument/2006/relationships/slideLayout" Target="../slideLayouts/slideLayout54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57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slideLayout" Target="../slideLayouts/slideLayout5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426329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72" r:id="rId4"/>
    <p:sldLayoutId id="2147483673" r:id="rId5"/>
    <p:sldLayoutId id="2147483674" r:id="rId6"/>
    <p:sldLayoutId id="2147483675" r:id="rId7"/>
    <p:sldLayoutId id="2147483676" r:id="rId8"/>
    <p:sldLayoutId id="2147483677" r:id="rId9"/>
    <p:sldLayoutId id="2147483678" r:id="rId10"/>
    <p:sldLayoutId id="2147483652" r:id="rId11"/>
    <p:sldLayoutId id="2147483679" r:id="rId12"/>
    <p:sldLayoutId id="2147483680" r:id="rId13"/>
    <p:sldLayoutId id="2147483681" r:id="rId14"/>
    <p:sldLayoutId id="2147483682" r:id="rId15"/>
    <p:sldLayoutId id="2147483683" r:id="rId16"/>
    <p:sldLayoutId id="2147483684" r:id="rId17"/>
    <p:sldLayoutId id="2147483685" r:id="rId18"/>
    <p:sldLayoutId id="2147483686" r:id="rId19"/>
    <p:sldLayoutId id="2147483687" r:id="rId20"/>
    <p:sldLayoutId id="2147483688" r:id="rId21"/>
    <p:sldLayoutId id="2147483653" r:id="rId22"/>
    <p:sldLayoutId id="2147483689" r:id="rId23"/>
    <p:sldLayoutId id="2147483690" r:id="rId24"/>
    <p:sldLayoutId id="2147483691" r:id="rId25"/>
    <p:sldLayoutId id="2147483654" r:id="rId26"/>
    <p:sldLayoutId id="2147483692" r:id="rId27"/>
    <p:sldLayoutId id="2147483693" r:id="rId28"/>
    <p:sldLayoutId id="2147483694" r:id="rId29"/>
    <p:sldLayoutId id="2147483695" r:id="rId30"/>
    <p:sldLayoutId id="2147483696" r:id="rId31"/>
    <p:sldLayoutId id="2147483697" r:id="rId32"/>
    <p:sldLayoutId id="2147483698" r:id="rId33"/>
    <p:sldLayoutId id="2147483699" r:id="rId34"/>
    <p:sldLayoutId id="2147483700" r:id="rId35"/>
    <p:sldLayoutId id="2147483656" r:id="rId36"/>
    <p:sldLayoutId id="2147483701" r:id="rId37"/>
    <p:sldLayoutId id="2147483702" r:id="rId38"/>
    <p:sldLayoutId id="2147483703" r:id="rId39"/>
    <p:sldLayoutId id="2147483704" r:id="rId40"/>
    <p:sldLayoutId id="2147483657" r:id="rId41"/>
    <p:sldLayoutId id="2147483705" r:id="rId42"/>
    <p:sldLayoutId id="2147483706" r:id="rId43"/>
    <p:sldLayoutId id="2147483707" r:id="rId44"/>
    <p:sldLayoutId id="2147483708" r:id="rId45"/>
    <p:sldLayoutId id="2147483709" r:id="rId46"/>
    <p:sldLayoutId id="2147483710" r:id="rId47"/>
    <p:sldLayoutId id="2147483711" r:id="rId48"/>
    <p:sldLayoutId id="2147483712" r:id="rId49"/>
    <p:sldLayoutId id="2147483713" r:id="rId50"/>
    <p:sldLayoutId id="2147483658" r:id="rId51"/>
    <p:sldLayoutId id="2147483714" r:id="rId52"/>
    <p:sldLayoutId id="2147483715" r:id="rId53"/>
    <p:sldLayoutId id="2147483716" r:id="rId54"/>
    <p:sldLayoutId id="2147483717" r:id="rId55"/>
    <p:sldLayoutId id="2147483659" r:id="rId5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mailto:rfmartinez@poligran.edu.co" TargetMode="External"/><Relationship Id="rId1" Type="http://schemas.openxmlformats.org/officeDocument/2006/relationships/slideLayout" Target="../slideLayouts/slideLayout2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texto 1">
            <a:extLst>
              <a:ext uri="{FF2B5EF4-FFF2-40B4-BE49-F238E27FC236}">
                <a16:creationId xmlns:a16="http://schemas.microsoft.com/office/drawing/2014/main" id="{6AAD090B-3D17-4AD6-B928-92A4C9E14798}"/>
              </a:ext>
            </a:extLst>
          </p:cNvPr>
          <p:cNvSpPr txBox="1">
            <a:spLocks/>
          </p:cNvSpPr>
          <p:nvPr/>
        </p:nvSpPr>
        <p:spPr>
          <a:xfrm>
            <a:off x="616287" y="6237525"/>
            <a:ext cx="6858492" cy="257907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just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400" kern="1200">
                <a:solidFill>
                  <a:srgbClr val="0F375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s-CO" dirty="0"/>
          </a:p>
          <a:p>
            <a:endParaRPr lang="es-CO" dirty="0"/>
          </a:p>
          <a:p>
            <a:endParaRPr lang="es-CO" dirty="0"/>
          </a:p>
          <a:p>
            <a:endParaRPr lang="es-CO" dirty="0"/>
          </a:p>
          <a:p>
            <a:endParaRPr lang="es-CO" dirty="0"/>
          </a:p>
          <a:p>
            <a:endParaRPr lang="es-CO" dirty="0"/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0E9CCEFF-7D13-1944-B735-52AA1D84001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889000"/>
            <a:ext cx="9144000" cy="50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53898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exto 1">
            <a:extLst>
              <a:ext uri="{FF2B5EF4-FFF2-40B4-BE49-F238E27FC236}">
                <a16:creationId xmlns:a16="http://schemas.microsoft.com/office/drawing/2014/main" id="{BF62CD75-2A7A-472A-8E31-0F894FEE455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762587" y="2443939"/>
            <a:ext cx="6858492" cy="2412609"/>
          </a:xfrm>
        </p:spPr>
        <p:txBody>
          <a:bodyPr/>
          <a:lstStyle/>
          <a:p>
            <a:r>
              <a:rPr lang="es-MX" dirty="0"/>
              <a:t>P</a:t>
            </a:r>
            <a:r>
              <a:rPr lang="es-CO" dirty="0"/>
              <a:t>ara diligenciar esta plantilla se recomienda tener en cuenta:</a:t>
            </a:r>
          </a:p>
          <a:p>
            <a:endParaRPr lang="es-CO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CO" dirty="0"/>
              <a:t>Mantener los colores de la plantilla y la orientación horizontal.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CO" dirty="0"/>
              <a:t>Conservar el tipo de letra Open Sans, tamaño 36 para títulos, y tamaño 14 para párrafos.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CO" dirty="0"/>
              <a:t>Se sugiere aprovechar los espacios en blanco para incluir fotografías que puedan ilustrar la presentación.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CO" dirty="0"/>
              <a:t>Bibliografía con normas APA vigentes.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CO" dirty="0"/>
              <a:t>Ante cualquier inquietud contactar al comité editorial del encuentro: profesor Rodrigo Martínez al correo </a:t>
            </a:r>
            <a:r>
              <a:rPr lang="es-CO" dirty="0">
                <a:hlinkClick r:id="rId2"/>
              </a:rPr>
              <a:t>rfmartinez@poligran.edu.co</a:t>
            </a:r>
            <a:r>
              <a:rPr lang="es-CO" dirty="0"/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CO" dirty="0"/>
          </a:p>
          <a:p>
            <a:endParaRPr lang="es-CO" dirty="0"/>
          </a:p>
          <a:p>
            <a:endParaRPr lang="es-CO" dirty="0"/>
          </a:p>
          <a:p>
            <a:endParaRPr lang="es-CO" dirty="0"/>
          </a:p>
          <a:p>
            <a:endParaRPr lang="es-CO" dirty="0"/>
          </a:p>
        </p:txBody>
      </p:sp>
      <p:sp>
        <p:nvSpPr>
          <p:cNvPr id="3" name="Título 2">
            <a:extLst>
              <a:ext uri="{FF2B5EF4-FFF2-40B4-BE49-F238E27FC236}">
                <a16:creationId xmlns:a16="http://schemas.microsoft.com/office/drawing/2014/main" id="{3E3FCD85-2F86-42F9-B358-356F141E51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02913" y="1339590"/>
            <a:ext cx="8186173" cy="692343"/>
          </a:xfrm>
        </p:spPr>
        <p:txBody>
          <a:bodyPr/>
          <a:lstStyle/>
          <a:p>
            <a:pPr algn="ctr"/>
            <a:r>
              <a:rPr lang="es-CO" dirty="0"/>
              <a:t>INDICACIONES</a:t>
            </a:r>
          </a:p>
        </p:txBody>
      </p:sp>
      <p:sp>
        <p:nvSpPr>
          <p:cNvPr id="4" name="Marcador de texto 1">
            <a:extLst>
              <a:ext uri="{FF2B5EF4-FFF2-40B4-BE49-F238E27FC236}">
                <a16:creationId xmlns:a16="http://schemas.microsoft.com/office/drawing/2014/main" id="{6AAD090B-3D17-4AD6-B928-92A4C9E14798}"/>
              </a:ext>
            </a:extLst>
          </p:cNvPr>
          <p:cNvSpPr txBox="1">
            <a:spLocks/>
          </p:cNvSpPr>
          <p:nvPr/>
        </p:nvSpPr>
        <p:spPr>
          <a:xfrm>
            <a:off x="616287" y="6237525"/>
            <a:ext cx="6858492" cy="257907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just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400" kern="1200">
                <a:solidFill>
                  <a:srgbClr val="0F375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s-CO" dirty="0"/>
          </a:p>
          <a:p>
            <a:endParaRPr lang="es-CO" dirty="0"/>
          </a:p>
          <a:p>
            <a:endParaRPr lang="es-CO" dirty="0"/>
          </a:p>
          <a:p>
            <a:endParaRPr lang="es-CO" dirty="0"/>
          </a:p>
          <a:p>
            <a:endParaRPr lang="es-CO" dirty="0"/>
          </a:p>
          <a:p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16475307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>
            <a:extLst>
              <a:ext uri="{FF2B5EF4-FFF2-40B4-BE49-F238E27FC236}">
                <a16:creationId xmlns:a16="http://schemas.microsoft.com/office/drawing/2014/main" id="{FD0F71CA-39CA-4E6B-844E-D72CBDB018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31204" y="968997"/>
            <a:ext cx="6858491" cy="692343"/>
          </a:xfrm>
        </p:spPr>
        <p:txBody>
          <a:bodyPr/>
          <a:lstStyle/>
          <a:p>
            <a:pPr algn="l"/>
            <a:r>
              <a:rPr lang="es-CO" sz="2800" dirty="0"/>
              <a:t>NOMBRE DE LA EXPERIENCIA:  </a:t>
            </a:r>
          </a:p>
        </p:txBody>
      </p:sp>
      <p:sp>
        <p:nvSpPr>
          <p:cNvPr id="6" name="Título 2">
            <a:extLst>
              <a:ext uri="{FF2B5EF4-FFF2-40B4-BE49-F238E27FC236}">
                <a16:creationId xmlns:a16="http://schemas.microsoft.com/office/drawing/2014/main" id="{208839C6-E7C1-EA4E-BBA6-F9A0AF367F27}"/>
              </a:ext>
            </a:extLst>
          </p:cNvPr>
          <p:cNvSpPr txBox="1">
            <a:spLocks/>
          </p:cNvSpPr>
          <p:nvPr/>
        </p:nvSpPr>
        <p:spPr>
          <a:xfrm>
            <a:off x="3131203" y="2194293"/>
            <a:ext cx="6858491" cy="69234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i="0" kern="1200">
                <a:solidFill>
                  <a:srgbClr val="0F375A"/>
                </a:solidFill>
                <a:latin typeface="Open Sans Semibold" panose="020B0606030504020204" pitchFamily="34" charset="0"/>
                <a:ea typeface="Open Sans Semibold" panose="020B0606030504020204" pitchFamily="34" charset="0"/>
                <a:cs typeface="Open Sans Semibold" panose="020B0606030504020204" pitchFamily="34" charset="0"/>
              </a:defRPr>
            </a:lvl1pPr>
          </a:lstStyle>
          <a:p>
            <a:r>
              <a:rPr lang="es-CO" sz="2800" dirty="0"/>
              <a:t>PARTICIPANTES:</a:t>
            </a:r>
          </a:p>
        </p:txBody>
      </p:sp>
      <p:sp>
        <p:nvSpPr>
          <p:cNvPr id="7" name="Título 2">
            <a:extLst>
              <a:ext uri="{FF2B5EF4-FFF2-40B4-BE49-F238E27FC236}">
                <a16:creationId xmlns:a16="http://schemas.microsoft.com/office/drawing/2014/main" id="{28A32A70-9ECB-C24A-B437-562C166DF123}"/>
              </a:ext>
            </a:extLst>
          </p:cNvPr>
          <p:cNvSpPr txBox="1">
            <a:spLocks/>
          </p:cNvSpPr>
          <p:nvPr/>
        </p:nvSpPr>
        <p:spPr>
          <a:xfrm>
            <a:off x="3143395" y="3578085"/>
            <a:ext cx="6858491" cy="69234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i="0" kern="1200">
                <a:solidFill>
                  <a:srgbClr val="0F375A"/>
                </a:solidFill>
                <a:latin typeface="Open Sans Semibold" panose="020B0606030504020204" pitchFamily="34" charset="0"/>
                <a:ea typeface="Open Sans Semibold" panose="020B0606030504020204" pitchFamily="34" charset="0"/>
                <a:cs typeface="Open Sans Semibold" panose="020B0606030504020204" pitchFamily="34" charset="0"/>
              </a:defRPr>
            </a:lvl1pPr>
          </a:lstStyle>
          <a:p>
            <a:r>
              <a:rPr lang="es-CO" sz="2800" dirty="0"/>
              <a:t>PROGRAMA ACADÉMICO:</a:t>
            </a:r>
          </a:p>
        </p:txBody>
      </p:sp>
      <p:sp>
        <p:nvSpPr>
          <p:cNvPr id="8" name="Título 2">
            <a:extLst>
              <a:ext uri="{FF2B5EF4-FFF2-40B4-BE49-F238E27FC236}">
                <a16:creationId xmlns:a16="http://schemas.microsoft.com/office/drawing/2014/main" id="{C4DE7807-4AE2-F042-A606-CD3A4923208A}"/>
              </a:ext>
            </a:extLst>
          </p:cNvPr>
          <p:cNvSpPr txBox="1">
            <a:spLocks/>
          </p:cNvSpPr>
          <p:nvPr/>
        </p:nvSpPr>
        <p:spPr>
          <a:xfrm>
            <a:off x="3143395" y="4900917"/>
            <a:ext cx="6858491" cy="69234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i="0" kern="1200">
                <a:solidFill>
                  <a:srgbClr val="0F375A"/>
                </a:solidFill>
                <a:latin typeface="Open Sans Semibold" panose="020B0606030504020204" pitchFamily="34" charset="0"/>
                <a:ea typeface="Open Sans Semibold" panose="020B0606030504020204" pitchFamily="34" charset="0"/>
                <a:cs typeface="Open Sans Semibold" panose="020B0606030504020204" pitchFamily="34" charset="0"/>
              </a:defRPr>
            </a:lvl1pPr>
          </a:lstStyle>
          <a:p>
            <a:r>
              <a:rPr lang="es-CO" sz="2800" dirty="0"/>
              <a:t>GRUPO DE INVESTIGACIÓN:</a:t>
            </a:r>
          </a:p>
        </p:txBody>
      </p:sp>
    </p:spTree>
    <p:extLst>
      <p:ext uri="{BB962C8B-B14F-4D97-AF65-F5344CB8AC3E}">
        <p14:creationId xmlns:p14="http://schemas.microsoft.com/office/powerpoint/2010/main" val="19758262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texto 1">
            <a:extLst>
              <a:ext uri="{FF2B5EF4-FFF2-40B4-BE49-F238E27FC236}">
                <a16:creationId xmlns:a16="http://schemas.microsoft.com/office/drawing/2014/main" id="{6AAD090B-3D17-4AD6-B928-92A4C9E14798}"/>
              </a:ext>
            </a:extLst>
          </p:cNvPr>
          <p:cNvSpPr txBox="1">
            <a:spLocks/>
          </p:cNvSpPr>
          <p:nvPr/>
        </p:nvSpPr>
        <p:spPr>
          <a:xfrm>
            <a:off x="616287" y="6237525"/>
            <a:ext cx="6858492" cy="257907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just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400" kern="1200">
                <a:solidFill>
                  <a:srgbClr val="0F375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s-CO" dirty="0"/>
          </a:p>
          <a:p>
            <a:endParaRPr lang="es-CO" dirty="0"/>
          </a:p>
          <a:p>
            <a:endParaRPr lang="es-CO" dirty="0"/>
          </a:p>
          <a:p>
            <a:endParaRPr lang="es-CO" dirty="0"/>
          </a:p>
          <a:p>
            <a:endParaRPr lang="es-CO" dirty="0"/>
          </a:p>
          <a:p>
            <a:endParaRPr lang="es-CO" dirty="0"/>
          </a:p>
        </p:txBody>
      </p:sp>
      <p:sp>
        <p:nvSpPr>
          <p:cNvPr id="8" name="Título 2">
            <a:extLst>
              <a:ext uri="{FF2B5EF4-FFF2-40B4-BE49-F238E27FC236}">
                <a16:creationId xmlns:a16="http://schemas.microsoft.com/office/drawing/2014/main" id="{67AAA729-4171-5447-887D-467A0D80BB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6287" y="676389"/>
            <a:ext cx="8658460" cy="692343"/>
          </a:xfrm>
        </p:spPr>
        <p:txBody>
          <a:bodyPr/>
          <a:lstStyle/>
          <a:p>
            <a:pPr algn="l"/>
            <a:r>
              <a:rPr lang="es-CO" sz="2800" dirty="0"/>
              <a:t>DESCRIPCIÓN - PREGUNTA:</a:t>
            </a:r>
          </a:p>
        </p:txBody>
      </p:sp>
      <p:sp>
        <p:nvSpPr>
          <p:cNvPr id="9" name="Título 2">
            <a:extLst>
              <a:ext uri="{FF2B5EF4-FFF2-40B4-BE49-F238E27FC236}">
                <a16:creationId xmlns:a16="http://schemas.microsoft.com/office/drawing/2014/main" id="{068FC950-F165-C543-A695-8CEC1A1F4C66}"/>
              </a:ext>
            </a:extLst>
          </p:cNvPr>
          <p:cNvSpPr txBox="1">
            <a:spLocks/>
          </p:cNvSpPr>
          <p:nvPr/>
        </p:nvSpPr>
        <p:spPr>
          <a:xfrm>
            <a:off x="616287" y="3082828"/>
            <a:ext cx="6858491" cy="69234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i="0" kern="1200">
                <a:solidFill>
                  <a:srgbClr val="0F375A"/>
                </a:solidFill>
                <a:latin typeface="Open Sans Semibold" panose="020B0606030504020204" pitchFamily="34" charset="0"/>
                <a:ea typeface="Open Sans Semibold" panose="020B0606030504020204" pitchFamily="34" charset="0"/>
                <a:cs typeface="Open Sans Semibold" panose="020B0606030504020204" pitchFamily="34" charset="0"/>
              </a:defRPr>
            </a:lvl1pPr>
          </a:lstStyle>
          <a:p>
            <a:r>
              <a:rPr lang="es-CO" sz="2800" dirty="0"/>
              <a:t>OBJETIVOS:</a:t>
            </a:r>
          </a:p>
        </p:txBody>
      </p:sp>
    </p:spTree>
    <p:extLst>
      <p:ext uri="{BB962C8B-B14F-4D97-AF65-F5344CB8AC3E}">
        <p14:creationId xmlns:p14="http://schemas.microsoft.com/office/powerpoint/2010/main" val="27843687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texto 1">
            <a:extLst>
              <a:ext uri="{FF2B5EF4-FFF2-40B4-BE49-F238E27FC236}">
                <a16:creationId xmlns:a16="http://schemas.microsoft.com/office/drawing/2014/main" id="{6AAD090B-3D17-4AD6-B928-92A4C9E14798}"/>
              </a:ext>
            </a:extLst>
          </p:cNvPr>
          <p:cNvSpPr txBox="1">
            <a:spLocks/>
          </p:cNvSpPr>
          <p:nvPr/>
        </p:nvSpPr>
        <p:spPr>
          <a:xfrm>
            <a:off x="616287" y="6237525"/>
            <a:ext cx="6858492" cy="257907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just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400" kern="1200">
                <a:solidFill>
                  <a:srgbClr val="0F375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s-CO" dirty="0"/>
          </a:p>
          <a:p>
            <a:endParaRPr lang="es-CO" dirty="0"/>
          </a:p>
          <a:p>
            <a:endParaRPr lang="es-CO" dirty="0"/>
          </a:p>
          <a:p>
            <a:endParaRPr lang="es-CO" dirty="0"/>
          </a:p>
          <a:p>
            <a:endParaRPr lang="es-CO" dirty="0"/>
          </a:p>
          <a:p>
            <a:endParaRPr lang="es-CO" dirty="0"/>
          </a:p>
        </p:txBody>
      </p:sp>
      <p:sp>
        <p:nvSpPr>
          <p:cNvPr id="7" name="Título 2">
            <a:extLst>
              <a:ext uri="{FF2B5EF4-FFF2-40B4-BE49-F238E27FC236}">
                <a16:creationId xmlns:a16="http://schemas.microsoft.com/office/drawing/2014/main" id="{87AB14C9-367A-864A-BDF1-60D49C06F0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6286" y="554469"/>
            <a:ext cx="9612801" cy="692343"/>
          </a:xfrm>
        </p:spPr>
        <p:txBody>
          <a:bodyPr/>
          <a:lstStyle/>
          <a:p>
            <a:pPr algn="l"/>
            <a:r>
              <a:rPr lang="es-CO" sz="2800" dirty="0"/>
              <a:t>MARCO CONCEPTUAL:</a:t>
            </a:r>
          </a:p>
        </p:txBody>
      </p:sp>
      <p:sp>
        <p:nvSpPr>
          <p:cNvPr id="10" name="Título 2">
            <a:extLst>
              <a:ext uri="{FF2B5EF4-FFF2-40B4-BE49-F238E27FC236}">
                <a16:creationId xmlns:a16="http://schemas.microsoft.com/office/drawing/2014/main" id="{543D2ADF-29A7-E741-9AA3-A1179226316E}"/>
              </a:ext>
            </a:extLst>
          </p:cNvPr>
          <p:cNvSpPr txBox="1">
            <a:spLocks/>
          </p:cNvSpPr>
          <p:nvPr/>
        </p:nvSpPr>
        <p:spPr>
          <a:xfrm>
            <a:off x="704996" y="3049825"/>
            <a:ext cx="6858491" cy="69234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i="0" kern="1200">
                <a:solidFill>
                  <a:srgbClr val="0F375A"/>
                </a:solidFill>
                <a:latin typeface="Open Sans Semibold" panose="020B0606030504020204" pitchFamily="34" charset="0"/>
                <a:ea typeface="Open Sans Semibold" panose="020B0606030504020204" pitchFamily="34" charset="0"/>
                <a:cs typeface="Open Sans Semibold" panose="020B0606030504020204" pitchFamily="34" charset="0"/>
              </a:defRPr>
            </a:lvl1pPr>
          </a:lstStyle>
          <a:p>
            <a:r>
              <a:rPr lang="es-CO" sz="2800" dirty="0"/>
              <a:t>DISEÑO METODOLÓGICO:</a:t>
            </a:r>
          </a:p>
        </p:txBody>
      </p:sp>
    </p:spTree>
    <p:extLst>
      <p:ext uri="{BB962C8B-B14F-4D97-AF65-F5344CB8AC3E}">
        <p14:creationId xmlns:p14="http://schemas.microsoft.com/office/powerpoint/2010/main" val="42748448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texto 1">
            <a:extLst>
              <a:ext uri="{FF2B5EF4-FFF2-40B4-BE49-F238E27FC236}">
                <a16:creationId xmlns:a16="http://schemas.microsoft.com/office/drawing/2014/main" id="{6AAD090B-3D17-4AD6-B928-92A4C9E14798}"/>
              </a:ext>
            </a:extLst>
          </p:cNvPr>
          <p:cNvSpPr txBox="1">
            <a:spLocks/>
          </p:cNvSpPr>
          <p:nvPr/>
        </p:nvSpPr>
        <p:spPr>
          <a:xfrm>
            <a:off x="616287" y="6237525"/>
            <a:ext cx="6858492" cy="257907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just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400" kern="1200">
                <a:solidFill>
                  <a:srgbClr val="0F375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s-CO" dirty="0"/>
          </a:p>
          <a:p>
            <a:endParaRPr lang="es-CO" dirty="0"/>
          </a:p>
          <a:p>
            <a:endParaRPr lang="es-CO" dirty="0"/>
          </a:p>
          <a:p>
            <a:endParaRPr lang="es-CO" dirty="0"/>
          </a:p>
          <a:p>
            <a:endParaRPr lang="es-CO" dirty="0"/>
          </a:p>
          <a:p>
            <a:endParaRPr lang="es-CO" dirty="0"/>
          </a:p>
        </p:txBody>
      </p:sp>
      <p:sp>
        <p:nvSpPr>
          <p:cNvPr id="10" name="Título 2">
            <a:extLst>
              <a:ext uri="{FF2B5EF4-FFF2-40B4-BE49-F238E27FC236}">
                <a16:creationId xmlns:a16="http://schemas.microsoft.com/office/drawing/2014/main" id="{543D2ADF-29A7-E741-9AA3-A1179226316E}"/>
              </a:ext>
            </a:extLst>
          </p:cNvPr>
          <p:cNvSpPr txBox="1">
            <a:spLocks/>
          </p:cNvSpPr>
          <p:nvPr/>
        </p:nvSpPr>
        <p:spPr>
          <a:xfrm>
            <a:off x="616288" y="599233"/>
            <a:ext cx="6858491" cy="69234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i="0" kern="1200">
                <a:solidFill>
                  <a:srgbClr val="0F375A"/>
                </a:solidFill>
                <a:latin typeface="Open Sans Semibold" panose="020B0606030504020204" pitchFamily="34" charset="0"/>
                <a:ea typeface="Open Sans Semibold" panose="020B0606030504020204" pitchFamily="34" charset="0"/>
                <a:cs typeface="Open Sans Semibold" panose="020B0606030504020204" pitchFamily="34" charset="0"/>
              </a:defRPr>
            </a:lvl1pPr>
          </a:lstStyle>
          <a:p>
            <a:r>
              <a:rPr lang="es-CO" sz="2800" dirty="0"/>
              <a:t>RESULTADOS - IMPACTO:</a:t>
            </a:r>
          </a:p>
        </p:txBody>
      </p:sp>
    </p:spTree>
    <p:extLst>
      <p:ext uri="{BB962C8B-B14F-4D97-AF65-F5344CB8AC3E}">
        <p14:creationId xmlns:p14="http://schemas.microsoft.com/office/powerpoint/2010/main" val="18852060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>
            <a:extLst>
              <a:ext uri="{FF2B5EF4-FFF2-40B4-BE49-F238E27FC236}">
                <a16:creationId xmlns:a16="http://schemas.microsoft.com/office/drawing/2014/main" id="{FD0F71CA-39CA-4E6B-844E-D72CBDB018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31204" y="968997"/>
            <a:ext cx="8658460" cy="692343"/>
          </a:xfrm>
        </p:spPr>
        <p:txBody>
          <a:bodyPr/>
          <a:lstStyle/>
          <a:p>
            <a:pPr algn="l"/>
            <a:r>
              <a:rPr lang="es-CO" sz="2800" dirty="0"/>
              <a:t>REFERENTES BIBLIOGRÁFICOS:</a:t>
            </a:r>
          </a:p>
        </p:txBody>
      </p:sp>
    </p:spTree>
    <p:extLst>
      <p:ext uri="{BB962C8B-B14F-4D97-AF65-F5344CB8AC3E}">
        <p14:creationId xmlns:p14="http://schemas.microsoft.com/office/powerpoint/2010/main" val="384294725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texto 1">
            <a:extLst>
              <a:ext uri="{FF2B5EF4-FFF2-40B4-BE49-F238E27FC236}">
                <a16:creationId xmlns:a16="http://schemas.microsoft.com/office/drawing/2014/main" id="{6AAD090B-3D17-4AD6-B928-92A4C9E14798}"/>
              </a:ext>
            </a:extLst>
          </p:cNvPr>
          <p:cNvSpPr txBox="1">
            <a:spLocks/>
          </p:cNvSpPr>
          <p:nvPr/>
        </p:nvSpPr>
        <p:spPr>
          <a:xfrm>
            <a:off x="616287" y="6237525"/>
            <a:ext cx="6858492" cy="257907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just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400" kern="1200">
                <a:solidFill>
                  <a:srgbClr val="0F375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s-CO" dirty="0"/>
          </a:p>
          <a:p>
            <a:endParaRPr lang="es-CO" dirty="0"/>
          </a:p>
          <a:p>
            <a:endParaRPr lang="es-CO" dirty="0"/>
          </a:p>
          <a:p>
            <a:endParaRPr lang="es-CO" dirty="0"/>
          </a:p>
          <a:p>
            <a:endParaRPr lang="es-CO" dirty="0"/>
          </a:p>
          <a:p>
            <a:endParaRPr lang="es-CO" dirty="0"/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0E9CCEFF-7D13-1944-B735-52AA1D84001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889000"/>
            <a:ext cx="9144000" cy="50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6467075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DefaultSectionNames xmlns="68bea686-b7ad-4b97-bed0-5482992a73ca" xsi:nil="true"/>
    <Teams_Channel_Section_Location xmlns="68bea686-b7ad-4b97-bed0-5482992a73ca" xsi:nil="true"/>
    <_ip_UnifiedCompliancePolicyUIAction xmlns="http://schemas.microsoft.com/sharepoint/v3" xsi:nil="true"/>
    <NotebookType xmlns="68bea686-b7ad-4b97-bed0-5482992a73ca" xsi:nil="true"/>
    <FolderType xmlns="68bea686-b7ad-4b97-bed0-5482992a73ca" xsi:nil="true"/>
    <Teachers xmlns="68bea686-b7ad-4b97-bed0-5482992a73ca">
      <UserInfo>
        <DisplayName/>
        <AccountId xsi:nil="true"/>
        <AccountType/>
      </UserInfo>
    </Teachers>
    <Is_Collaboration_Space_Locked xmlns="68bea686-b7ad-4b97-bed0-5482992a73ca" xsi:nil="true"/>
    <Owner xmlns="68bea686-b7ad-4b97-bed0-5482992a73ca">
      <UserInfo>
        <DisplayName/>
        <AccountId xsi:nil="true"/>
        <AccountType/>
      </UserInfo>
    </Owner>
    <AppVersion xmlns="68bea686-b7ad-4b97-bed0-5482992a73ca" xsi:nil="true"/>
    <Invited_Students xmlns="68bea686-b7ad-4b97-bed0-5482992a73ca" xsi:nil="true"/>
    <CultureName xmlns="68bea686-b7ad-4b97-bed0-5482992a73ca" xsi:nil="true"/>
    <Distribution_Groups xmlns="68bea686-b7ad-4b97-bed0-5482992a73ca" xsi:nil="true"/>
    <_ip_UnifiedCompliancePolicyProperties xmlns="http://schemas.microsoft.com/sharepoint/v3" xsi:nil="true"/>
    <TeamsChannelId xmlns="68bea686-b7ad-4b97-bed0-5482992a73ca" xsi:nil="true"/>
    <Invited_Teachers xmlns="68bea686-b7ad-4b97-bed0-5482992a73ca" xsi:nil="true"/>
    <IsNotebookLocked xmlns="68bea686-b7ad-4b97-bed0-5482992a73ca" xsi:nil="true"/>
    <Student_Groups xmlns="68bea686-b7ad-4b97-bed0-5482992a73ca">
      <UserInfo>
        <DisplayName/>
        <AccountId xsi:nil="true"/>
        <AccountType/>
      </UserInfo>
    </Student_Groups>
    <Math_Settings xmlns="68bea686-b7ad-4b97-bed0-5482992a73ca" xsi:nil="true"/>
    <Templates xmlns="68bea686-b7ad-4b97-bed0-5482992a73ca" xsi:nil="true"/>
    <LMS_Mappings xmlns="68bea686-b7ad-4b97-bed0-5482992a73ca" xsi:nil="true"/>
    <Students xmlns="68bea686-b7ad-4b97-bed0-5482992a73ca">
      <UserInfo>
        <DisplayName/>
        <AccountId xsi:nil="true"/>
        <AccountType/>
      </UserInfo>
    </Students>
    <Self_Registration_Enabled xmlns="68bea686-b7ad-4b97-bed0-5482992a73ca" xsi:nil="true"/>
    <Has_Teacher_Only_SectionGroup xmlns="68bea686-b7ad-4b97-bed0-5482992a73ca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2727BC78F17952468E31E117FA13CA4D" ma:contentTypeVersion="37" ma:contentTypeDescription="Crear nuevo documento." ma:contentTypeScope="" ma:versionID="0ad4ec68a7d666276108bb2604b1a28b">
  <xsd:schema xmlns:xsd="http://www.w3.org/2001/XMLSchema" xmlns:xs="http://www.w3.org/2001/XMLSchema" xmlns:p="http://schemas.microsoft.com/office/2006/metadata/properties" xmlns:ns1="http://schemas.microsoft.com/sharepoint/v3" xmlns:ns3="d2a7543f-db6a-4e8e-9571-0500457187fc" xmlns:ns4="68bea686-b7ad-4b97-bed0-5482992a73ca" targetNamespace="http://schemas.microsoft.com/office/2006/metadata/properties" ma:root="true" ma:fieldsID="b3043e41e5a2ba9e9a7ad79f2466d037" ns1:_="" ns3:_="" ns4:_="">
    <xsd:import namespace="http://schemas.microsoft.com/sharepoint/v3"/>
    <xsd:import namespace="d2a7543f-db6a-4e8e-9571-0500457187fc"/>
    <xsd:import namespace="68bea686-b7ad-4b97-bed0-5482992a73ca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  <xsd:element ref="ns4:MediaServiceDateTaken" minOccurs="0"/>
                <xsd:element ref="ns4:MediaServiceAutoTags" minOccurs="0"/>
                <xsd:element ref="ns4:MediaServiceOCR" minOccurs="0"/>
                <xsd:element ref="ns4:MediaServiceLocation" minOccurs="0"/>
                <xsd:element ref="ns4:MediaServiceEventHashCode" minOccurs="0"/>
                <xsd:element ref="ns4:MediaServiceGenerationTime" minOccurs="0"/>
                <xsd:element ref="ns4:MediaServiceAutoKeyPoints" minOccurs="0"/>
                <xsd:element ref="ns4:MediaServiceKeyPoints" minOccurs="0"/>
                <xsd:element ref="ns4:NotebookType" minOccurs="0"/>
                <xsd:element ref="ns4:FolderType" minOccurs="0"/>
                <xsd:element ref="ns4:CultureName" minOccurs="0"/>
                <xsd:element ref="ns4:AppVersion" minOccurs="0"/>
                <xsd:element ref="ns4:TeamsChannelId" minOccurs="0"/>
                <xsd:element ref="ns4:Owner" minOccurs="0"/>
                <xsd:element ref="ns4:Math_Settings" minOccurs="0"/>
                <xsd:element ref="ns4:DefaultSectionNames" minOccurs="0"/>
                <xsd:element ref="ns4:Templates" minOccurs="0"/>
                <xsd:element ref="ns4:Teachers" minOccurs="0"/>
                <xsd:element ref="ns4:Students" minOccurs="0"/>
                <xsd:element ref="ns4:Student_Groups" minOccurs="0"/>
                <xsd:element ref="ns4:Distribution_Groups" minOccurs="0"/>
                <xsd:element ref="ns4:LMS_Mappings" minOccurs="0"/>
                <xsd:element ref="ns4:Invited_Teachers" minOccurs="0"/>
                <xsd:element ref="ns4:Invited_Students" minOccurs="0"/>
                <xsd:element ref="ns4:Self_Registration_Enabled" minOccurs="0"/>
                <xsd:element ref="ns4:Has_Teacher_Only_SectionGroup" minOccurs="0"/>
                <xsd:element ref="ns4:Is_Collaboration_Space_Locked" minOccurs="0"/>
                <xsd:element ref="ns4:IsNotebookLocked" minOccurs="0"/>
                <xsd:element ref="ns1:_ip_UnifiedCompliancePolicyProperties" minOccurs="0"/>
                <xsd:element ref="ns1:_ip_UnifiedCompliancePolicyUIAction" minOccurs="0"/>
                <xsd:element ref="ns4:MediaLengthInSeconds" minOccurs="0"/>
                <xsd:element ref="ns4:Teams_Channel_Section_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41" nillable="true" ma:displayName="Propiedades de la Directiva de cumplimiento unificado" ma:hidden="true" ma:internalName="_ip_UnifiedCompliancePolicyProperties">
      <xsd:simpleType>
        <xsd:restriction base="dms:Note"/>
      </xsd:simpleType>
    </xsd:element>
    <xsd:element name="_ip_UnifiedCompliancePolicyUIAction" ma:index="42" nillable="true" ma:displayName="Acción de IU de la Directiva de cumplimiento unificado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2a7543f-db6a-4e8e-9571-0500457187fc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Compartido con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Detalles de uso compartido" ma:description="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Hash de la sugerencia para compartir" ma:description="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8bea686-b7ad-4b97-bed0-5482992a73c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4" nillable="true" ma:displayName="MediaServiceAutoTags" ma:internalName="MediaServiceAutoTags" ma:readOnly="true">
      <xsd:simpleType>
        <xsd:restriction base="dms:Text"/>
      </xsd:simpleType>
    </xsd:element>
    <xsd:element name="MediaServiceOCR" ma:index="15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6" nillable="true" ma:displayName="MediaServiceLocation" ma:internalName="MediaServiceLocation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NotebookType" ma:index="21" nillable="true" ma:displayName="Notebook Type" ma:internalName="NotebookType">
      <xsd:simpleType>
        <xsd:restriction base="dms:Text"/>
      </xsd:simpleType>
    </xsd:element>
    <xsd:element name="FolderType" ma:index="22" nillable="true" ma:displayName="Folder Type" ma:internalName="FolderType">
      <xsd:simpleType>
        <xsd:restriction base="dms:Text"/>
      </xsd:simpleType>
    </xsd:element>
    <xsd:element name="CultureName" ma:index="23" nillable="true" ma:displayName="Culture Name" ma:internalName="CultureName">
      <xsd:simpleType>
        <xsd:restriction base="dms:Text"/>
      </xsd:simpleType>
    </xsd:element>
    <xsd:element name="AppVersion" ma:index="24" nillable="true" ma:displayName="App Version" ma:internalName="AppVersion">
      <xsd:simpleType>
        <xsd:restriction base="dms:Text"/>
      </xsd:simpleType>
    </xsd:element>
    <xsd:element name="TeamsChannelId" ma:index="25" nillable="true" ma:displayName="Teams Channel Id" ma:internalName="TeamsChannelId">
      <xsd:simpleType>
        <xsd:restriction base="dms:Text"/>
      </xsd:simpleType>
    </xsd:element>
    <xsd:element name="Owner" ma:index="26" nillable="true" ma:displayName="Owner" ma:internalName="Owner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Math_Settings" ma:index="27" nillable="true" ma:displayName="Math Settings" ma:internalName="Math_Settings">
      <xsd:simpleType>
        <xsd:restriction base="dms:Text"/>
      </xsd:simpleType>
    </xsd:element>
    <xsd:element name="DefaultSectionNames" ma:index="28" nillable="true" ma:displayName="Default Section Names" ma:internalName="DefaultSectionNames">
      <xsd:simpleType>
        <xsd:restriction base="dms:Note">
          <xsd:maxLength value="255"/>
        </xsd:restriction>
      </xsd:simpleType>
    </xsd:element>
    <xsd:element name="Templates" ma:index="29" nillable="true" ma:displayName="Templates" ma:internalName="Templates">
      <xsd:simpleType>
        <xsd:restriction base="dms:Note">
          <xsd:maxLength value="255"/>
        </xsd:restriction>
      </xsd:simpleType>
    </xsd:element>
    <xsd:element name="Teachers" ma:index="30" nillable="true" ma:displayName="Teachers" ma:internalName="Teacher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tudents" ma:index="31" nillable="true" ma:displayName="Students" ma:internalName="Student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tudent_Groups" ma:index="32" nillable="true" ma:displayName="Student Groups" ma:internalName="Student_Group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Distribution_Groups" ma:index="33" nillable="true" ma:displayName="Distribution Groups" ma:internalName="Distribution_Groups">
      <xsd:simpleType>
        <xsd:restriction base="dms:Note">
          <xsd:maxLength value="255"/>
        </xsd:restriction>
      </xsd:simpleType>
    </xsd:element>
    <xsd:element name="LMS_Mappings" ma:index="34" nillable="true" ma:displayName="LMS Mappings" ma:internalName="LMS_Mappings">
      <xsd:simpleType>
        <xsd:restriction base="dms:Note">
          <xsd:maxLength value="255"/>
        </xsd:restriction>
      </xsd:simpleType>
    </xsd:element>
    <xsd:element name="Invited_Teachers" ma:index="35" nillable="true" ma:displayName="Invited Teachers" ma:internalName="Invited_Teachers">
      <xsd:simpleType>
        <xsd:restriction base="dms:Note">
          <xsd:maxLength value="255"/>
        </xsd:restriction>
      </xsd:simpleType>
    </xsd:element>
    <xsd:element name="Invited_Students" ma:index="36" nillable="true" ma:displayName="Invited Students" ma:internalName="Invited_Students">
      <xsd:simpleType>
        <xsd:restriction base="dms:Note">
          <xsd:maxLength value="255"/>
        </xsd:restriction>
      </xsd:simpleType>
    </xsd:element>
    <xsd:element name="Self_Registration_Enabled" ma:index="37" nillable="true" ma:displayName="Self Registration Enabled" ma:internalName="Self_Registration_Enabled">
      <xsd:simpleType>
        <xsd:restriction base="dms:Boolean"/>
      </xsd:simpleType>
    </xsd:element>
    <xsd:element name="Has_Teacher_Only_SectionGroup" ma:index="38" nillable="true" ma:displayName="Has Teacher Only SectionGroup" ma:internalName="Has_Teacher_Only_SectionGroup">
      <xsd:simpleType>
        <xsd:restriction base="dms:Boolean"/>
      </xsd:simpleType>
    </xsd:element>
    <xsd:element name="Is_Collaboration_Space_Locked" ma:index="39" nillable="true" ma:displayName="Is Collaboration Space Locked" ma:internalName="Is_Collaboration_Space_Locked">
      <xsd:simpleType>
        <xsd:restriction base="dms:Boolean"/>
      </xsd:simpleType>
    </xsd:element>
    <xsd:element name="IsNotebookLocked" ma:index="40" nillable="true" ma:displayName="Is Notebook Locked" ma:internalName="IsNotebookLocked">
      <xsd:simpleType>
        <xsd:restriction base="dms:Boolean"/>
      </xsd:simpleType>
    </xsd:element>
    <xsd:element name="MediaLengthInSeconds" ma:index="43" nillable="true" ma:displayName="Length (seconds)" ma:internalName="MediaLengthInSeconds" ma:readOnly="true">
      <xsd:simpleType>
        <xsd:restriction base="dms:Unknown"/>
      </xsd:simpleType>
    </xsd:element>
    <xsd:element name="Teams_Channel_Section_Location" ma:index="44" nillable="true" ma:displayName="Teams Channel Section Location" ma:internalName="Teams_Channel_Section_Location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ni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7A64B190-A630-4124-9F39-F0775D2991C0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0D764B81-579A-4329-A20C-37694F6C556E}">
  <ds:schemaRefs>
    <ds:schemaRef ds:uri="http://schemas.microsoft.com/office/2006/documentManagement/types"/>
    <ds:schemaRef ds:uri="http://purl.org/dc/terms/"/>
    <ds:schemaRef ds:uri="68bea686-b7ad-4b97-bed0-5482992a73ca"/>
    <ds:schemaRef ds:uri="http://schemas.microsoft.com/office/infopath/2007/PartnerControls"/>
    <ds:schemaRef ds:uri="http://www.w3.org/XML/1998/namespace"/>
    <ds:schemaRef ds:uri="http://purl.org/dc/dcmitype/"/>
    <ds:schemaRef ds:uri="http://schemas.openxmlformats.org/package/2006/metadata/core-properties"/>
    <ds:schemaRef ds:uri="http://purl.org/dc/elements/1.1/"/>
    <ds:schemaRef ds:uri="d2a7543f-db6a-4e8e-9571-0500457187fc"/>
    <ds:schemaRef ds:uri="http://schemas.microsoft.com/sharepoint/v3"/>
    <ds:schemaRef ds:uri="http://schemas.microsoft.com/office/2006/metadata/properties"/>
  </ds:schemaRefs>
</ds:datastoreItem>
</file>

<file path=customXml/itemProps3.xml><?xml version="1.0" encoding="utf-8"?>
<ds:datastoreItem xmlns:ds="http://schemas.openxmlformats.org/officeDocument/2006/customXml" ds:itemID="{60E9F460-0C58-42C0-B840-C453C0EC536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d2a7543f-db6a-4e8e-9571-0500457187fc"/>
    <ds:schemaRef ds:uri="68bea686-b7ad-4b97-bed0-5482992a73c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5824</TotalTime>
  <Words>119</Words>
  <Application>Microsoft Macintosh PowerPoint</Application>
  <PresentationFormat>Panorámica</PresentationFormat>
  <Paragraphs>45</Paragraphs>
  <Slides>8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8</vt:i4>
      </vt:variant>
    </vt:vector>
  </HeadingPairs>
  <TitlesOfParts>
    <vt:vector size="13" baseType="lpstr">
      <vt:lpstr>Arial</vt:lpstr>
      <vt:lpstr>Calibri</vt:lpstr>
      <vt:lpstr>Open Sans</vt:lpstr>
      <vt:lpstr>Open Sans Semibold</vt:lpstr>
      <vt:lpstr>Tema de Office</vt:lpstr>
      <vt:lpstr>Presentación de PowerPoint</vt:lpstr>
      <vt:lpstr>INDICACIONES</vt:lpstr>
      <vt:lpstr>NOMBRE DE LA EXPERIENCIA:  </vt:lpstr>
      <vt:lpstr>DESCRIPCIÓN - PREGUNTA:</vt:lpstr>
      <vt:lpstr>MARCO CONCEPTUAL:</vt:lpstr>
      <vt:lpstr>Presentación de PowerPoint</vt:lpstr>
      <vt:lpstr>REFERENTES BIBLIOGRÁFICOS: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Santiago Rodriguez</dc:creator>
  <cp:lastModifiedBy>Rodrigo Martínez Moreno</cp:lastModifiedBy>
  <cp:revision>95</cp:revision>
  <dcterms:created xsi:type="dcterms:W3CDTF">2021-01-28T20:32:10Z</dcterms:created>
  <dcterms:modified xsi:type="dcterms:W3CDTF">2021-10-25T21:34:48Z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0x0101002727BC78F17952468E31E117FA13CA4D</vt:lpwstr>
  </property>
</Properties>
</file>