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72AC0-BC8B-BCB4-D377-7D1DA28E3562}" v="5" dt="2019-10-20T22:42:57.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SOL GONZALEZ ROJAS" userId="S::magonzales3@poligran.edu.co::5d15126e-9b0a-444a-9987-c193fb3a037d" providerId="AD" clId="Web-{69D72AC0-BC8B-BCB4-D377-7D1DA28E3562}"/>
    <pc:docChg chg="modSld">
      <pc:chgData name="MARISOL GONZALEZ ROJAS" userId="S::magonzales3@poligran.edu.co::5d15126e-9b0a-444a-9987-c193fb3a037d" providerId="AD" clId="Web-{69D72AC0-BC8B-BCB4-D377-7D1DA28E3562}" dt="2019-10-20T22:42:57.108" v="4" actId="1076"/>
      <pc:docMkLst>
        <pc:docMk/>
      </pc:docMkLst>
      <pc:sldChg chg="modSp">
        <pc:chgData name="MARISOL GONZALEZ ROJAS" userId="S::magonzales3@poligran.edu.co::5d15126e-9b0a-444a-9987-c193fb3a037d" providerId="AD" clId="Web-{69D72AC0-BC8B-BCB4-D377-7D1DA28E3562}" dt="2019-10-20T22:42:57.108" v="4" actId="1076"/>
        <pc:sldMkLst>
          <pc:docMk/>
          <pc:sldMk cId="1315615583" sldId="264"/>
        </pc:sldMkLst>
        <pc:picChg chg="mod">
          <ac:chgData name="MARISOL GONZALEZ ROJAS" userId="S::magonzales3@poligran.edu.co::5d15126e-9b0a-444a-9987-c193fb3a037d" providerId="AD" clId="Web-{69D72AC0-BC8B-BCB4-D377-7D1DA28E3562}" dt="2019-10-20T22:42:57.108" v="4" actId="1076"/>
          <ac:picMkLst>
            <pc:docMk/>
            <pc:sldMk cId="1315615583" sldId="264"/>
            <ac:picMk id="2050" creationId="{4D4D52F3-9A5F-42C7-A605-D2CD40E6AB7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5E1BD-DDB7-4FFD-9796-E9797BA4A845}" type="doc">
      <dgm:prSet loTypeId="urn:microsoft.com/office/officeart/2005/8/layout/bProcess3" loCatId="process" qsTypeId="urn:microsoft.com/office/officeart/2005/8/quickstyle/3d1" qsCatId="3D" csTypeId="urn:microsoft.com/office/officeart/2005/8/colors/colorful5" csCatId="colorful" phldr="1"/>
      <dgm:spPr/>
      <dgm:t>
        <a:bodyPr/>
        <a:lstStyle/>
        <a:p>
          <a:endParaRPr lang="es-CO"/>
        </a:p>
      </dgm:t>
    </dgm:pt>
    <dgm:pt modelId="{7378A51C-4CA0-4C7D-BA2B-08C005F75894}">
      <dgm:prSet phldrT="[Texto]" custT="1"/>
      <dgm:spPr/>
      <dgm:t>
        <a:bodyPr/>
        <a:lstStyle/>
        <a:p>
          <a:r>
            <a:rPr lang="es-CO" sz="1000" dirty="0">
              <a:solidFill>
                <a:schemeClr val="tx1"/>
              </a:solidFill>
            </a:rPr>
            <a:t>Cuando no había terminado la universidad  empezó a trabajar en el Noticiero Criptón, de la familia Turbay Ayala</a:t>
          </a:r>
        </a:p>
      </dgm:t>
    </dgm:pt>
    <dgm:pt modelId="{895E8252-CF6C-4861-BE99-EF2E7A20E87B}" type="parTrans" cxnId="{CD47DC19-9B98-448D-9895-A7BAA52596ED}">
      <dgm:prSet/>
      <dgm:spPr/>
      <dgm:t>
        <a:bodyPr/>
        <a:lstStyle/>
        <a:p>
          <a:endParaRPr lang="es-CO" sz="1000">
            <a:solidFill>
              <a:schemeClr val="tx1"/>
            </a:solidFill>
          </a:endParaRPr>
        </a:p>
      </dgm:t>
    </dgm:pt>
    <dgm:pt modelId="{F514E711-93A4-4F0A-A373-4390574DF4F6}" type="sibTrans" cxnId="{CD47DC19-9B98-448D-9895-A7BAA52596ED}">
      <dgm:prSet custT="1"/>
      <dgm:spPr/>
      <dgm:t>
        <a:bodyPr/>
        <a:lstStyle/>
        <a:p>
          <a:endParaRPr lang="es-CO" sz="1000">
            <a:solidFill>
              <a:schemeClr val="tx1"/>
            </a:solidFill>
          </a:endParaRPr>
        </a:p>
      </dgm:t>
    </dgm:pt>
    <dgm:pt modelId="{3D156BE9-506E-4E9E-9498-73D670B28957}">
      <dgm:prSet phldrT="[Texto]" custT="1"/>
      <dgm:spPr/>
      <dgm:t>
        <a:bodyPr/>
        <a:lstStyle/>
        <a:p>
          <a:pPr>
            <a:buFont typeface="+mj-lt"/>
            <a:buAutoNum type="arabicPeriod"/>
          </a:pPr>
          <a:r>
            <a:rPr lang="es-CO" sz="1000">
              <a:solidFill>
                <a:schemeClr val="tx1"/>
              </a:solidFill>
            </a:rPr>
            <a:t>Trabajo por un corto tiempo en</a:t>
          </a:r>
        </a:p>
        <a:p>
          <a:pPr>
            <a:buFont typeface="+mj-lt"/>
            <a:buAutoNum type="arabicPeriod"/>
          </a:pPr>
          <a:r>
            <a:rPr lang="es-CO" sz="1000">
              <a:solidFill>
                <a:schemeClr val="tx1"/>
              </a:solidFill>
            </a:rPr>
            <a:t> El espectador</a:t>
          </a:r>
          <a:endParaRPr lang="es-CO" sz="1000" dirty="0">
            <a:solidFill>
              <a:schemeClr val="tx1"/>
            </a:solidFill>
          </a:endParaRPr>
        </a:p>
      </dgm:t>
    </dgm:pt>
    <dgm:pt modelId="{5DA1AF18-C354-4F19-8510-9EDFE113F59F}" type="parTrans" cxnId="{8BE442EF-5A15-48F9-B504-1E278AC489D4}">
      <dgm:prSet/>
      <dgm:spPr/>
      <dgm:t>
        <a:bodyPr/>
        <a:lstStyle/>
        <a:p>
          <a:endParaRPr lang="es-CO" sz="1000">
            <a:solidFill>
              <a:schemeClr val="tx1"/>
            </a:solidFill>
          </a:endParaRPr>
        </a:p>
      </dgm:t>
    </dgm:pt>
    <dgm:pt modelId="{019317B1-695A-4618-9023-3548F0F75D5D}" type="sibTrans" cxnId="{8BE442EF-5A15-48F9-B504-1E278AC489D4}">
      <dgm:prSet custT="1"/>
      <dgm:spPr/>
      <dgm:t>
        <a:bodyPr/>
        <a:lstStyle/>
        <a:p>
          <a:endParaRPr lang="es-CO" sz="1000">
            <a:solidFill>
              <a:schemeClr val="tx1"/>
            </a:solidFill>
          </a:endParaRPr>
        </a:p>
      </dgm:t>
    </dgm:pt>
    <dgm:pt modelId="{8D4BA50A-6B88-4AA1-ADAF-114EA1670D9E}">
      <dgm:prSet phldrT="[Texto]" custT="1"/>
      <dgm:spPr/>
      <dgm:t>
        <a:bodyPr/>
        <a:lstStyle/>
        <a:p>
          <a:pPr>
            <a:buFont typeface="+mj-lt"/>
            <a:buAutoNum type="arabicPeriod"/>
          </a:pPr>
          <a:r>
            <a:rPr lang="es-CO" sz="1000">
              <a:solidFill>
                <a:schemeClr val="tx1"/>
              </a:solidFill>
            </a:rPr>
            <a:t>Posteriormente fue a trabajar en el programa radial Contacto Radio</a:t>
          </a:r>
          <a:endParaRPr lang="es-CO" sz="1000" dirty="0">
            <a:solidFill>
              <a:schemeClr val="tx1"/>
            </a:solidFill>
          </a:endParaRPr>
        </a:p>
      </dgm:t>
    </dgm:pt>
    <dgm:pt modelId="{4AE1C725-B3AA-4370-AEAC-7580151526CF}" type="parTrans" cxnId="{E638142F-05A0-411F-9FC7-A3250B00A340}">
      <dgm:prSet/>
      <dgm:spPr/>
      <dgm:t>
        <a:bodyPr/>
        <a:lstStyle/>
        <a:p>
          <a:endParaRPr lang="es-CO" sz="1000">
            <a:solidFill>
              <a:schemeClr val="tx1"/>
            </a:solidFill>
          </a:endParaRPr>
        </a:p>
      </dgm:t>
    </dgm:pt>
    <dgm:pt modelId="{AEBA5341-76D9-404A-B6FC-47988F976801}" type="sibTrans" cxnId="{E638142F-05A0-411F-9FC7-A3250B00A340}">
      <dgm:prSet custT="1"/>
      <dgm:spPr/>
      <dgm:t>
        <a:bodyPr/>
        <a:lstStyle/>
        <a:p>
          <a:endParaRPr lang="es-CO" sz="1000">
            <a:solidFill>
              <a:schemeClr val="tx1"/>
            </a:solidFill>
          </a:endParaRPr>
        </a:p>
      </dgm:t>
    </dgm:pt>
    <dgm:pt modelId="{722386CB-FF2C-4D9C-A899-0CA65DE2096A}">
      <dgm:prSet phldrT="[Texto]" custT="1"/>
      <dgm:spPr/>
      <dgm:t>
        <a:bodyPr/>
        <a:lstStyle/>
        <a:p>
          <a:pPr>
            <a:buFont typeface="+mj-lt"/>
            <a:buAutoNum type="arabicPeriod"/>
          </a:pPr>
          <a:r>
            <a:rPr lang="es-CO" sz="1000" dirty="0">
              <a:solidFill>
                <a:schemeClr val="tx1"/>
              </a:solidFill>
            </a:rPr>
            <a:t>De allí pasó al Noticiero Nacional, y luego fue redactor de paz de RCN. </a:t>
          </a:r>
        </a:p>
      </dgm:t>
    </dgm:pt>
    <dgm:pt modelId="{E4B0EE52-0B69-4FE6-A04D-15E65866ED6A}" type="parTrans" cxnId="{E212632D-57E7-4721-B576-46C77DA9187D}">
      <dgm:prSet/>
      <dgm:spPr/>
      <dgm:t>
        <a:bodyPr/>
        <a:lstStyle/>
        <a:p>
          <a:endParaRPr lang="es-CO" sz="1000">
            <a:solidFill>
              <a:schemeClr val="tx1"/>
            </a:solidFill>
          </a:endParaRPr>
        </a:p>
      </dgm:t>
    </dgm:pt>
    <dgm:pt modelId="{0A464571-9B51-47F9-A289-73B85C14E990}" type="sibTrans" cxnId="{E212632D-57E7-4721-B576-46C77DA9187D}">
      <dgm:prSet custT="1"/>
      <dgm:spPr/>
      <dgm:t>
        <a:bodyPr/>
        <a:lstStyle/>
        <a:p>
          <a:endParaRPr lang="es-CO" sz="1000">
            <a:solidFill>
              <a:schemeClr val="tx1"/>
            </a:solidFill>
          </a:endParaRPr>
        </a:p>
      </dgm:t>
    </dgm:pt>
    <dgm:pt modelId="{8C55C528-9CC5-4A69-8E1A-42B879F2329F}">
      <dgm:prSet phldrT="[Texto]" custT="1"/>
      <dgm:spPr/>
      <dgm:t>
        <a:bodyPr/>
        <a:lstStyle/>
        <a:p>
          <a:pPr>
            <a:buFont typeface="+mj-lt"/>
            <a:buAutoNum type="arabicPeriod"/>
          </a:pPr>
          <a:r>
            <a:rPr lang="es-CO" sz="1000" dirty="0">
              <a:solidFill>
                <a:schemeClr val="tx1"/>
              </a:solidFill>
            </a:rPr>
            <a:t>En el 2000 regresó a El Espectador, como editor de la sección de Paz, que cubría el proceso de paz. </a:t>
          </a:r>
        </a:p>
      </dgm:t>
    </dgm:pt>
    <dgm:pt modelId="{4854072E-C87C-4FE4-BC3B-A4624867686E}" type="parTrans" cxnId="{50DDA34A-0F50-4B02-A257-E07752809292}">
      <dgm:prSet/>
      <dgm:spPr/>
      <dgm:t>
        <a:bodyPr/>
        <a:lstStyle/>
        <a:p>
          <a:endParaRPr lang="es-CO" sz="1000">
            <a:solidFill>
              <a:schemeClr val="tx1"/>
            </a:solidFill>
          </a:endParaRPr>
        </a:p>
      </dgm:t>
    </dgm:pt>
    <dgm:pt modelId="{1441F0FD-6CFE-48E2-B86F-ABB42F2E7C89}" type="sibTrans" cxnId="{50DDA34A-0F50-4B02-A257-E07752809292}">
      <dgm:prSet custT="1"/>
      <dgm:spPr/>
      <dgm:t>
        <a:bodyPr/>
        <a:lstStyle/>
        <a:p>
          <a:endParaRPr lang="es-CO" sz="1000">
            <a:solidFill>
              <a:schemeClr val="tx1"/>
            </a:solidFill>
          </a:endParaRPr>
        </a:p>
      </dgm:t>
    </dgm:pt>
    <dgm:pt modelId="{06714643-FAB4-46EF-8FF4-2963926D4810}">
      <dgm:prSet phldrT="[Texto]" custT="1"/>
      <dgm:spPr/>
      <dgm:t>
        <a:bodyPr/>
        <a:lstStyle/>
        <a:p>
          <a:pPr>
            <a:buFont typeface="+mj-lt"/>
            <a:buAutoNum type="arabicPeriod"/>
          </a:pPr>
          <a:r>
            <a:rPr lang="es-CO" sz="1000">
              <a:solidFill>
                <a:schemeClr val="tx1"/>
              </a:solidFill>
            </a:rPr>
            <a:t>En el 2002 trabajo en la campaña a la Presidencia de Lucho Garzón</a:t>
          </a:r>
          <a:endParaRPr lang="es-CO" sz="1000" dirty="0">
            <a:solidFill>
              <a:schemeClr val="tx1"/>
            </a:solidFill>
          </a:endParaRPr>
        </a:p>
      </dgm:t>
    </dgm:pt>
    <dgm:pt modelId="{26CE72FC-981A-40A1-9EFE-581C11AFBF7E}" type="parTrans" cxnId="{0CA6369D-562D-4D97-9CB2-B7C0D26FD4A8}">
      <dgm:prSet/>
      <dgm:spPr/>
      <dgm:t>
        <a:bodyPr/>
        <a:lstStyle/>
        <a:p>
          <a:endParaRPr lang="es-CO" sz="1000">
            <a:solidFill>
              <a:schemeClr val="tx1"/>
            </a:solidFill>
          </a:endParaRPr>
        </a:p>
      </dgm:t>
    </dgm:pt>
    <dgm:pt modelId="{BB1763EA-1879-44BB-A8B3-B527865F3598}" type="sibTrans" cxnId="{0CA6369D-562D-4D97-9CB2-B7C0D26FD4A8}">
      <dgm:prSet custT="1"/>
      <dgm:spPr/>
      <dgm:t>
        <a:bodyPr/>
        <a:lstStyle/>
        <a:p>
          <a:endParaRPr lang="es-CO" sz="1000">
            <a:solidFill>
              <a:schemeClr val="tx1"/>
            </a:solidFill>
          </a:endParaRPr>
        </a:p>
      </dgm:t>
    </dgm:pt>
    <dgm:pt modelId="{CF8B5619-64AC-4571-9E82-6E0E907D6333}">
      <dgm:prSet phldrT="[Texto]" custT="1"/>
      <dgm:spPr/>
      <dgm:t>
        <a:bodyPr/>
        <a:lstStyle/>
        <a:p>
          <a:pPr>
            <a:buFont typeface="+mj-lt"/>
            <a:buAutoNum type="arabicPeriod"/>
          </a:pPr>
          <a:r>
            <a:rPr lang="es-CO" sz="1000" dirty="0">
              <a:solidFill>
                <a:schemeClr val="tx1"/>
              </a:solidFill>
            </a:rPr>
            <a:t>El 20 julio de 2003, gracias a un premio del Programa Andino para la Democracia y los Derechos Humanos de la Unión Europea, lanzó su programa de televisión Contravía</a:t>
          </a:r>
        </a:p>
      </dgm:t>
    </dgm:pt>
    <dgm:pt modelId="{CE5C71EE-B187-45FE-8B85-CD3675977227}" type="parTrans" cxnId="{89C5276C-E02B-4918-9A67-404750E9E0BA}">
      <dgm:prSet/>
      <dgm:spPr/>
      <dgm:t>
        <a:bodyPr/>
        <a:lstStyle/>
        <a:p>
          <a:endParaRPr lang="es-CO" sz="1000">
            <a:solidFill>
              <a:schemeClr val="tx1"/>
            </a:solidFill>
          </a:endParaRPr>
        </a:p>
      </dgm:t>
    </dgm:pt>
    <dgm:pt modelId="{2727A512-675A-48D8-9B4F-6C205A4FA934}" type="sibTrans" cxnId="{89C5276C-E02B-4918-9A67-404750E9E0BA}">
      <dgm:prSet custT="1"/>
      <dgm:spPr/>
      <dgm:t>
        <a:bodyPr/>
        <a:lstStyle/>
        <a:p>
          <a:endParaRPr lang="es-CO" sz="1000">
            <a:solidFill>
              <a:schemeClr val="tx1"/>
            </a:solidFill>
          </a:endParaRPr>
        </a:p>
      </dgm:t>
    </dgm:pt>
    <dgm:pt modelId="{7F4A7B2E-961E-49BF-9F20-7049F2906354}">
      <dgm:prSet phldrT="[Texto]" custT="1"/>
      <dgm:spPr/>
      <dgm:t>
        <a:bodyPr/>
        <a:lstStyle/>
        <a:p>
          <a:r>
            <a:rPr lang="es-CO" sz="1000" dirty="0">
              <a:solidFill>
                <a:schemeClr val="tx1"/>
              </a:solidFill>
            </a:rPr>
            <a:t>Los años siguientes se dedicó a ese programa, con el que en 2007 ganó el premio Human </a:t>
          </a:r>
          <a:r>
            <a:rPr lang="es-CO" sz="1000" dirty="0" err="1">
              <a:solidFill>
                <a:schemeClr val="tx1"/>
              </a:solidFill>
            </a:rPr>
            <a:t>Rights</a:t>
          </a:r>
          <a:r>
            <a:rPr lang="es-CO" sz="1000" dirty="0">
              <a:solidFill>
                <a:schemeClr val="tx1"/>
              </a:solidFill>
            </a:rPr>
            <a:t> </a:t>
          </a:r>
          <a:r>
            <a:rPr lang="es-CO" sz="1000" dirty="0" err="1">
              <a:solidFill>
                <a:schemeClr val="tx1"/>
              </a:solidFill>
            </a:rPr>
            <a:t>Annual</a:t>
          </a:r>
          <a:r>
            <a:rPr lang="es-CO" sz="1000" dirty="0">
              <a:solidFill>
                <a:schemeClr val="tx1"/>
              </a:solidFill>
            </a:rPr>
            <a:t> Defender de la ONG Human </a:t>
          </a:r>
          <a:r>
            <a:rPr lang="es-CO" sz="1000" dirty="0" err="1">
              <a:solidFill>
                <a:schemeClr val="tx1"/>
              </a:solidFill>
            </a:rPr>
            <a:t>Rights</a:t>
          </a:r>
          <a:r>
            <a:rPr lang="es-CO" sz="1000" dirty="0">
              <a:solidFill>
                <a:schemeClr val="tx1"/>
              </a:solidFill>
            </a:rPr>
            <a:t> </a:t>
          </a:r>
          <a:r>
            <a:rPr lang="es-CO" sz="1000" dirty="0" err="1">
              <a:solidFill>
                <a:schemeClr val="tx1"/>
              </a:solidFill>
            </a:rPr>
            <a:t>Watch</a:t>
          </a:r>
          <a:endParaRPr lang="es-CO" sz="1000" dirty="0">
            <a:solidFill>
              <a:schemeClr val="tx1"/>
            </a:solidFill>
          </a:endParaRPr>
        </a:p>
      </dgm:t>
    </dgm:pt>
    <dgm:pt modelId="{0DB4EA99-A321-401E-941C-1DA932D1ECEF}" type="parTrans" cxnId="{50BC152D-4C20-4FE8-90FD-22300B8E0E51}">
      <dgm:prSet/>
      <dgm:spPr/>
      <dgm:t>
        <a:bodyPr/>
        <a:lstStyle/>
        <a:p>
          <a:endParaRPr lang="es-CO" sz="1000">
            <a:solidFill>
              <a:schemeClr val="tx1"/>
            </a:solidFill>
          </a:endParaRPr>
        </a:p>
      </dgm:t>
    </dgm:pt>
    <dgm:pt modelId="{21548D65-CA39-40BC-8FD5-F03D150F878A}" type="sibTrans" cxnId="{50BC152D-4C20-4FE8-90FD-22300B8E0E51}">
      <dgm:prSet custT="1"/>
      <dgm:spPr/>
      <dgm:t>
        <a:bodyPr/>
        <a:lstStyle/>
        <a:p>
          <a:endParaRPr lang="es-CO" sz="1000">
            <a:solidFill>
              <a:schemeClr val="tx1"/>
            </a:solidFill>
          </a:endParaRPr>
        </a:p>
      </dgm:t>
    </dgm:pt>
    <dgm:pt modelId="{74B1CE75-B97F-4CCD-8381-A5FA33679C21}">
      <dgm:prSet custT="1"/>
      <dgm:spPr/>
      <dgm:t>
        <a:bodyPr/>
        <a:lstStyle/>
        <a:p>
          <a:r>
            <a:rPr lang="es-CO" sz="1000">
              <a:solidFill>
                <a:schemeClr val="tx1"/>
              </a:solidFill>
            </a:rPr>
            <a:t>En el 2010 ganó la beca Nieman para el periodismo de la Universidad de Harvard</a:t>
          </a:r>
          <a:endParaRPr lang="es-CO" sz="1000" dirty="0">
            <a:solidFill>
              <a:schemeClr val="tx1"/>
            </a:solidFill>
          </a:endParaRPr>
        </a:p>
      </dgm:t>
    </dgm:pt>
    <dgm:pt modelId="{AD731CE6-A93B-4084-9809-81F5952DCF46}" type="parTrans" cxnId="{4B17A0C2-AAEA-4C72-BADC-E81D39BEF03F}">
      <dgm:prSet/>
      <dgm:spPr/>
      <dgm:t>
        <a:bodyPr/>
        <a:lstStyle/>
        <a:p>
          <a:endParaRPr lang="es-CO" sz="1000">
            <a:solidFill>
              <a:schemeClr val="tx1"/>
            </a:solidFill>
          </a:endParaRPr>
        </a:p>
      </dgm:t>
    </dgm:pt>
    <dgm:pt modelId="{2520AD52-D7B7-492B-8990-2040E20414D6}" type="sibTrans" cxnId="{4B17A0C2-AAEA-4C72-BADC-E81D39BEF03F}">
      <dgm:prSet custT="1"/>
      <dgm:spPr/>
      <dgm:t>
        <a:bodyPr/>
        <a:lstStyle/>
        <a:p>
          <a:endParaRPr lang="es-CO" sz="1000">
            <a:solidFill>
              <a:schemeClr val="tx1"/>
            </a:solidFill>
          </a:endParaRPr>
        </a:p>
      </dgm:t>
    </dgm:pt>
    <dgm:pt modelId="{A6537259-8136-4CDF-8CA0-D9AB82C00169}">
      <dgm:prSet custT="1"/>
      <dgm:spPr/>
      <dgm:t>
        <a:bodyPr/>
        <a:lstStyle/>
        <a:p>
          <a:r>
            <a:rPr lang="es-CO" sz="1000">
              <a:solidFill>
                <a:schemeClr val="tx1"/>
              </a:solidFill>
            </a:rPr>
            <a:t>Luego ganó la beca Reagan-Fascel del National Endowment for Democracy, en la ciudad de Washington</a:t>
          </a:r>
          <a:endParaRPr lang="es-CO" sz="1000" dirty="0">
            <a:solidFill>
              <a:schemeClr val="tx1"/>
            </a:solidFill>
          </a:endParaRPr>
        </a:p>
      </dgm:t>
    </dgm:pt>
    <dgm:pt modelId="{F81E276E-AEB6-4A64-B63D-4EB12B1C0BBB}" type="parTrans" cxnId="{0F07E7EA-C180-4D87-98A4-9CF310F48DC5}">
      <dgm:prSet/>
      <dgm:spPr/>
      <dgm:t>
        <a:bodyPr/>
        <a:lstStyle/>
        <a:p>
          <a:endParaRPr lang="es-CO" sz="1000">
            <a:solidFill>
              <a:schemeClr val="tx1"/>
            </a:solidFill>
          </a:endParaRPr>
        </a:p>
      </dgm:t>
    </dgm:pt>
    <dgm:pt modelId="{20F0AC4B-6AA5-4A11-8EC4-E03DEF8E0EEE}" type="sibTrans" cxnId="{0F07E7EA-C180-4D87-98A4-9CF310F48DC5}">
      <dgm:prSet custT="1"/>
      <dgm:spPr/>
      <dgm:t>
        <a:bodyPr/>
        <a:lstStyle/>
        <a:p>
          <a:endParaRPr lang="es-CO" sz="1000">
            <a:solidFill>
              <a:schemeClr val="tx1"/>
            </a:solidFill>
          </a:endParaRPr>
        </a:p>
      </dgm:t>
    </dgm:pt>
    <dgm:pt modelId="{419B7CC6-2B80-4020-B469-640BF2768855}">
      <dgm:prSet custT="1"/>
      <dgm:spPr/>
      <dgm:t>
        <a:bodyPr/>
        <a:lstStyle/>
        <a:p>
          <a:r>
            <a:rPr lang="es-CO" sz="1000">
              <a:solidFill>
                <a:schemeClr val="tx1"/>
              </a:solidFill>
            </a:rPr>
            <a:t>En el 2015, Morris fue la cabeza de la lista del petrismo, con el aval del partido indígena Mais, al Concejo. Salió elegido con 25 mil votos como el único concejal de Progresistas, cargo desde el cual ha hecho oposición al alcalde Enrique Peñalosa</a:t>
          </a:r>
          <a:endParaRPr lang="es-CO" sz="1000" dirty="0">
            <a:solidFill>
              <a:schemeClr val="tx1"/>
            </a:solidFill>
          </a:endParaRPr>
        </a:p>
      </dgm:t>
    </dgm:pt>
    <dgm:pt modelId="{EA9ED62D-6737-4A1B-B99E-670C16DEAE0F}" type="parTrans" cxnId="{8BFF4D37-C643-41AE-8381-A94CA604BB13}">
      <dgm:prSet/>
      <dgm:spPr/>
      <dgm:t>
        <a:bodyPr/>
        <a:lstStyle/>
        <a:p>
          <a:endParaRPr lang="es-CO" sz="1000">
            <a:solidFill>
              <a:schemeClr val="tx1"/>
            </a:solidFill>
          </a:endParaRPr>
        </a:p>
      </dgm:t>
    </dgm:pt>
    <dgm:pt modelId="{1C782AC4-F848-4FC7-9C5B-8F92C287AFDD}" type="sibTrans" cxnId="{8BFF4D37-C643-41AE-8381-A94CA604BB13}">
      <dgm:prSet custT="1"/>
      <dgm:spPr/>
      <dgm:t>
        <a:bodyPr/>
        <a:lstStyle/>
        <a:p>
          <a:endParaRPr lang="es-CO" sz="1000">
            <a:solidFill>
              <a:schemeClr val="tx1"/>
            </a:solidFill>
          </a:endParaRPr>
        </a:p>
      </dgm:t>
    </dgm:pt>
    <dgm:pt modelId="{5B015BE0-4278-442B-99D1-23D881F2FFF6}">
      <dgm:prSet custT="1"/>
      <dgm:spPr/>
      <dgm:t>
        <a:bodyPr/>
        <a:lstStyle/>
        <a:p>
          <a:r>
            <a:rPr lang="es-CO" sz="1000" dirty="0">
              <a:solidFill>
                <a:schemeClr val="tx1"/>
              </a:solidFill>
            </a:rPr>
            <a:t>Desde esa vitrina se postuló en 2018 como precandidato de la Colombia Humana de Gustavo Petro, para lo cual aseguró el respaldo del movimiento indígena </a:t>
          </a:r>
          <a:r>
            <a:rPr lang="es-CO" sz="1000" dirty="0" err="1">
              <a:solidFill>
                <a:schemeClr val="tx1"/>
              </a:solidFill>
            </a:rPr>
            <a:t>Maís</a:t>
          </a:r>
          <a:endParaRPr lang="es-CO" sz="1000" dirty="0">
            <a:solidFill>
              <a:schemeClr val="tx1"/>
            </a:solidFill>
          </a:endParaRPr>
        </a:p>
      </dgm:t>
    </dgm:pt>
    <dgm:pt modelId="{3F856824-F485-452B-BCA7-EC5D3F17D390}" type="parTrans" cxnId="{07225F1C-759A-408F-9DB4-63CEA075C65A}">
      <dgm:prSet/>
      <dgm:spPr/>
      <dgm:t>
        <a:bodyPr/>
        <a:lstStyle/>
        <a:p>
          <a:endParaRPr lang="es-CO" sz="1000">
            <a:solidFill>
              <a:schemeClr val="tx1"/>
            </a:solidFill>
          </a:endParaRPr>
        </a:p>
      </dgm:t>
    </dgm:pt>
    <dgm:pt modelId="{B1F0BB81-CC20-4274-BCDD-516A79C5AC35}" type="sibTrans" cxnId="{07225F1C-759A-408F-9DB4-63CEA075C65A}">
      <dgm:prSet/>
      <dgm:spPr/>
      <dgm:t>
        <a:bodyPr/>
        <a:lstStyle/>
        <a:p>
          <a:endParaRPr lang="es-CO" sz="1000">
            <a:solidFill>
              <a:schemeClr val="tx1"/>
            </a:solidFill>
          </a:endParaRPr>
        </a:p>
      </dgm:t>
    </dgm:pt>
    <dgm:pt modelId="{69A7EC20-DF2F-4557-AAAD-BA7B8C3117A8}">
      <dgm:prSet phldrT="[Texto]" custT="1"/>
      <dgm:spPr/>
      <dgm:t>
        <a:bodyPr/>
        <a:lstStyle/>
        <a:p>
          <a:r>
            <a:rPr lang="es-ES" sz="1000" b="0" i="0" dirty="0">
              <a:solidFill>
                <a:schemeClr val="tx1"/>
              </a:solidFill>
            </a:rPr>
            <a:t>Su primer trabajo fue cuando todavía estudiaba comunicación social y periodismo en la Universidad Javeriana, fue en Radio Santa Fe</a:t>
          </a:r>
          <a:endParaRPr lang="es-CO" sz="1000" dirty="0">
            <a:solidFill>
              <a:schemeClr val="tx1"/>
            </a:solidFill>
          </a:endParaRPr>
        </a:p>
      </dgm:t>
    </dgm:pt>
    <dgm:pt modelId="{BA00F60F-5CAF-4FC3-9B79-DD3219D59BD8}" type="parTrans" cxnId="{58A9D28F-E2A1-4ED5-B50F-B77E0DFDF9F6}">
      <dgm:prSet/>
      <dgm:spPr/>
      <dgm:t>
        <a:bodyPr/>
        <a:lstStyle/>
        <a:p>
          <a:endParaRPr lang="es-CO" sz="1000">
            <a:solidFill>
              <a:schemeClr val="tx1"/>
            </a:solidFill>
          </a:endParaRPr>
        </a:p>
      </dgm:t>
    </dgm:pt>
    <dgm:pt modelId="{6051E417-3DCF-4574-A18E-F42753614243}" type="sibTrans" cxnId="{58A9D28F-E2A1-4ED5-B50F-B77E0DFDF9F6}">
      <dgm:prSet custT="1"/>
      <dgm:spPr/>
      <dgm:t>
        <a:bodyPr/>
        <a:lstStyle/>
        <a:p>
          <a:endParaRPr lang="es-CO" sz="1000">
            <a:solidFill>
              <a:schemeClr val="tx1"/>
            </a:solidFill>
          </a:endParaRPr>
        </a:p>
      </dgm:t>
    </dgm:pt>
    <dgm:pt modelId="{BAF67872-8976-4CD2-8109-BD297DBCF5EE}">
      <dgm:prSet phldrT="[Texto]" custT="1"/>
      <dgm:spPr/>
      <dgm:t>
        <a:bodyPr/>
        <a:lstStyle/>
        <a:p>
          <a:r>
            <a:rPr lang="es-ES" sz="1000" b="0" i="0" dirty="0">
              <a:solidFill>
                <a:schemeClr val="tx1"/>
              </a:solidFill>
            </a:rPr>
            <a:t>En 1994 pasó al noticiero de televisión AM-PM, que era de la Alianza Democrática M-19</a:t>
          </a:r>
          <a:endParaRPr lang="es-CO" sz="1000" dirty="0">
            <a:solidFill>
              <a:schemeClr val="tx1"/>
            </a:solidFill>
          </a:endParaRPr>
        </a:p>
      </dgm:t>
    </dgm:pt>
    <dgm:pt modelId="{FD395993-040E-43C7-90A1-F301F0362488}" type="parTrans" cxnId="{1D37D4DF-ED98-4458-B839-D6650C75A0EC}">
      <dgm:prSet/>
      <dgm:spPr/>
      <dgm:t>
        <a:bodyPr/>
        <a:lstStyle/>
        <a:p>
          <a:endParaRPr lang="es-CO" sz="1000">
            <a:solidFill>
              <a:schemeClr val="tx1"/>
            </a:solidFill>
          </a:endParaRPr>
        </a:p>
      </dgm:t>
    </dgm:pt>
    <dgm:pt modelId="{C9666108-9509-4848-9AB7-1A765F2E1799}" type="sibTrans" cxnId="{1D37D4DF-ED98-4458-B839-D6650C75A0EC}">
      <dgm:prSet custT="1"/>
      <dgm:spPr/>
      <dgm:t>
        <a:bodyPr/>
        <a:lstStyle/>
        <a:p>
          <a:endParaRPr lang="es-CO" sz="1000">
            <a:solidFill>
              <a:schemeClr val="tx1"/>
            </a:solidFill>
          </a:endParaRPr>
        </a:p>
      </dgm:t>
    </dgm:pt>
    <dgm:pt modelId="{77B09C8E-6A0C-43A3-8497-ED6627D3C24D}">
      <dgm:prSet custT="1"/>
      <dgm:spPr/>
      <dgm:t>
        <a:bodyPr/>
        <a:lstStyle/>
        <a:p>
          <a:r>
            <a:rPr lang="es-ES" sz="1000" b="0" i="0" dirty="0">
              <a:solidFill>
                <a:schemeClr val="tx1"/>
              </a:solidFill>
            </a:rPr>
            <a:t>Al estar trabajando como editor en el espectador tuvo que irse a vivir a España por razones de seguridad</a:t>
          </a:r>
          <a:endParaRPr lang="es-ES" sz="1000" dirty="0">
            <a:solidFill>
              <a:schemeClr val="tx1"/>
            </a:solidFill>
          </a:endParaRPr>
        </a:p>
      </dgm:t>
    </dgm:pt>
    <dgm:pt modelId="{A9D6E5B6-23F0-43F3-B5FC-1F3BC8B07832}" type="parTrans" cxnId="{0D5AA435-318B-48C5-9BDF-0951AEED1CAB}">
      <dgm:prSet/>
      <dgm:spPr/>
      <dgm:t>
        <a:bodyPr/>
        <a:lstStyle/>
        <a:p>
          <a:endParaRPr lang="es-CO" sz="1000">
            <a:solidFill>
              <a:schemeClr val="tx1"/>
            </a:solidFill>
          </a:endParaRPr>
        </a:p>
      </dgm:t>
    </dgm:pt>
    <dgm:pt modelId="{3E9D6530-4E54-4ABA-9E1F-C579FF6A31E3}" type="sibTrans" cxnId="{0D5AA435-318B-48C5-9BDF-0951AEED1CAB}">
      <dgm:prSet custT="1"/>
      <dgm:spPr/>
      <dgm:t>
        <a:bodyPr/>
        <a:lstStyle/>
        <a:p>
          <a:endParaRPr lang="es-CO" sz="1000">
            <a:solidFill>
              <a:schemeClr val="tx1"/>
            </a:solidFill>
          </a:endParaRPr>
        </a:p>
      </dgm:t>
    </dgm:pt>
    <dgm:pt modelId="{19DFE3DF-7F19-4D22-8BC6-3DE3A1E0F698}">
      <dgm:prSet custT="1"/>
      <dgm:spPr/>
      <dgm:t>
        <a:bodyPr/>
        <a:lstStyle/>
        <a:p>
          <a:r>
            <a:rPr lang="es-ES" sz="1000" b="0" i="0" dirty="0">
              <a:solidFill>
                <a:schemeClr val="tx1"/>
              </a:solidFill>
            </a:rPr>
            <a:t>Logró conseguir ayuda de Amnistía Internacional, que le ayudó a vivir durante cerca de un año en España..</a:t>
          </a:r>
        </a:p>
      </dgm:t>
    </dgm:pt>
    <dgm:pt modelId="{EBEA75FB-C059-4CF4-88E6-C732F378F253}" type="parTrans" cxnId="{1E85304B-0FE7-4376-A8EC-0599CDCB386A}">
      <dgm:prSet/>
      <dgm:spPr/>
      <dgm:t>
        <a:bodyPr/>
        <a:lstStyle/>
        <a:p>
          <a:endParaRPr lang="es-CO" sz="1000">
            <a:solidFill>
              <a:schemeClr val="tx1"/>
            </a:solidFill>
          </a:endParaRPr>
        </a:p>
      </dgm:t>
    </dgm:pt>
    <dgm:pt modelId="{679B70FA-63B1-4C98-816D-EC43E01BB75D}" type="sibTrans" cxnId="{1E85304B-0FE7-4376-A8EC-0599CDCB386A}">
      <dgm:prSet custT="1"/>
      <dgm:spPr/>
      <dgm:t>
        <a:bodyPr/>
        <a:lstStyle/>
        <a:p>
          <a:endParaRPr lang="es-CO" sz="1000">
            <a:solidFill>
              <a:schemeClr val="tx1"/>
            </a:solidFill>
          </a:endParaRPr>
        </a:p>
      </dgm:t>
    </dgm:pt>
    <dgm:pt modelId="{D7A6BE40-8663-495E-8D88-9E78E060BB23}">
      <dgm:prSet custT="1"/>
      <dgm:spPr/>
      <dgm:t>
        <a:bodyPr/>
        <a:lstStyle/>
        <a:p>
          <a:r>
            <a:rPr lang="es-ES" sz="1000" b="0" i="0">
              <a:solidFill>
                <a:schemeClr val="tx1"/>
              </a:solidFill>
            </a:rPr>
            <a:t>Volvió a Colombia ya convertido en un hombre de izquierda</a:t>
          </a:r>
          <a:endParaRPr lang="es-ES" sz="1000" b="0" i="0" dirty="0">
            <a:solidFill>
              <a:schemeClr val="tx1"/>
            </a:solidFill>
          </a:endParaRPr>
        </a:p>
      </dgm:t>
    </dgm:pt>
    <dgm:pt modelId="{BB117FA8-6557-4C21-9381-AAF6C2D0C491}" type="sibTrans" cxnId="{9F4A48A5-04EA-48B2-A6A8-845FB8AB36A8}">
      <dgm:prSet custT="1"/>
      <dgm:spPr/>
      <dgm:t>
        <a:bodyPr/>
        <a:lstStyle/>
        <a:p>
          <a:endParaRPr lang="es-CO" sz="1000">
            <a:solidFill>
              <a:schemeClr val="tx1"/>
            </a:solidFill>
          </a:endParaRPr>
        </a:p>
      </dgm:t>
    </dgm:pt>
    <dgm:pt modelId="{E8BBA2E3-D110-41CC-91EB-31CCA6488220}" type="parTrans" cxnId="{9F4A48A5-04EA-48B2-A6A8-845FB8AB36A8}">
      <dgm:prSet/>
      <dgm:spPr/>
      <dgm:t>
        <a:bodyPr/>
        <a:lstStyle/>
        <a:p>
          <a:endParaRPr lang="es-CO" sz="1000">
            <a:solidFill>
              <a:schemeClr val="tx1"/>
            </a:solidFill>
          </a:endParaRPr>
        </a:p>
      </dgm:t>
    </dgm:pt>
    <dgm:pt modelId="{E9981094-5051-438D-9E8B-34CB9EE8E262}" type="pres">
      <dgm:prSet presAssocID="{C3E5E1BD-DDB7-4FFD-9796-E9797BA4A845}" presName="Name0" presStyleCnt="0">
        <dgm:presLayoutVars>
          <dgm:dir/>
          <dgm:resizeHandles val="exact"/>
        </dgm:presLayoutVars>
      </dgm:prSet>
      <dgm:spPr/>
    </dgm:pt>
    <dgm:pt modelId="{50C2B87E-3A48-4F4F-873B-B4A043CA61F1}" type="pres">
      <dgm:prSet presAssocID="{69A7EC20-DF2F-4557-AAAD-BA7B8C3117A8}" presName="node" presStyleLbl="node1" presStyleIdx="0" presStyleCnt="17" custScaleX="99041" custScaleY="174520">
        <dgm:presLayoutVars>
          <dgm:bulletEnabled val="1"/>
        </dgm:presLayoutVars>
      </dgm:prSet>
      <dgm:spPr/>
    </dgm:pt>
    <dgm:pt modelId="{D32C36A2-6EDE-4DB3-BFBB-EB85F8DB4DFE}" type="pres">
      <dgm:prSet presAssocID="{6051E417-3DCF-4574-A18E-F42753614243}" presName="sibTrans" presStyleLbl="sibTrans1D1" presStyleIdx="0" presStyleCnt="16"/>
      <dgm:spPr/>
    </dgm:pt>
    <dgm:pt modelId="{F42B74E0-BBA1-4352-B7A7-D476DD394288}" type="pres">
      <dgm:prSet presAssocID="{6051E417-3DCF-4574-A18E-F42753614243}" presName="connectorText" presStyleLbl="sibTrans1D1" presStyleIdx="0" presStyleCnt="16"/>
      <dgm:spPr/>
    </dgm:pt>
    <dgm:pt modelId="{42C4B161-5FA3-4D56-9C63-B78F28B64A00}" type="pres">
      <dgm:prSet presAssocID="{7378A51C-4CA0-4C7D-BA2B-08C005F75894}" presName="node" presStyleLbl="node1" presStyleIdx="1" presStyleCnt="17" custScaleY="159988">
        <dgm:presLayoutVars>
          <dgm:bulletEnabled val="1"/>
        </dgm:presLayoutVars>
      </dgm:prSet>
      <dgm:spPr/>
    </dgm:pt>
    <dgm:pt modelId="{C7D3FC33-01C4-45F9-9AE6-6223FF4F30F2}" type="pres">
      <dgm:prSet presAssocID="{F514E711-93A4-4F0A-A373-4390574DF4F6}" presName="sibTrans" presStyleLbl="sibTrans1D1" presStyleIdx="1" presStyleCnt="16"/>
      <dgm:spPr/>
    </dgm:pt>
    <dgm:pt modelId="{AC39E7C4-0D1E-4ACA-8CC4-36D160185BDB}" type="pres">
      <dgm:prSet presAssocID="{F514E711-93A4-4F0A-A373-4390574DF4F6}" presName="connectorText" presStyleLbl="sibTrans1D1" presStyleIdx="1" presStyleCnt="16"/>
      <dgm:spPr/>
    </dgm:pt>
    <dgm:pt modelId="{C3EC4DEE-C477-4014-A466-AC115D1C95D8}" type="pres">
      <dgm:prSet presAssocID="{3D156BE9-506E-4E9E-9498-73D670B28957}" presName="node" presStyleLbl="node1" presStyleIdx="2" presStyleCnt="17">
        <dgm:presLayoutVars>
          <dgm:bulletEnabled val="1"/>
        </dgm:presLayoutVars>
      </dgm:prSet>
      <dgm:spPr/>
    </dgm:pt>
    <dgm:pt modelId="{A587F11F-E81C-4FB2-8EE3-DC2034716213}" type="pres">
      <dgm:prSet presAssocID="{019317B1-695A-4618-9023-3548F0F75D5D}" presName="sibTrans" presStyleLbl="sibTrans1D1" presStyleIdx="2" presStyleCnt="16"/>
      <dgm:spPr/>
    </dgm:pt>
    <dgm:pt modelId="{434F4A76-60BA-4CB5-9EE1-51414A2A8F9F}" type="pres">
      <dgm:prSet presAssocID="{019317B1-695A-4618-9023-3548F0F75D5D}" presName="connectorText" presStyleLbl="sibTrans1D1" presStyleIdx="2" presStyleCnt="16"/>
      <dgm:spPr/>
    </dgm:pt>
    <dgm:pt modelId="{B245DEED-E31E-4718-AA6A-B0E547FF1E5E}" type="pres">
      <dgm:prSet presAssocID="{8D4BA50A-6B88-4AA1-ADAF-114EA1670D9E}" presName="node" presStyleLbl="node1" presStyleIdx="3" presStyleCnt="17">
        <dgm:presLayoutVars>
          <dgm:bulletEnabled val="1"/>
        </dgm:presLayoutVars>
      </dgm:prSet>
      <dgm:spPr/>
    </dgm:pt>
    <dgm:pt modelId="{3EAF55A3-1BA7-4E47-98B0-CEA36EBC3449}" type="pres">
      <dgm:prSet presAssocID="{AEBA5341-76D9-404A-B6FC-47988F976801}" presName="sibTrans" presStyleLbl="sibTrans1D1" presStyleIdx="3" presStyleCnt="16"/>
      <dgm:spPr/>
    </dgm:pt>
    <dgm:pt modelId="{83935BBA-50EF-411E-A7C6-95169A381E87}" type="pres">
      <dgm:prSet presAssocID="{AEBA5341-76D9-404A-B6FC-47988F976801}" presName="connectorText" presStyleLbl="sibTrans1D1" presStyleIdx="3" presStyleCnt="16"/>
      <dgm:spPr/>
    </dgm:pt>
    <dgm:pt modelId="{60383929-2F56-4C3C-B7EA-B256C25A5CC9}" type="pres">
      <dgm:prSet presAssocID="{BAF67872-8976-4CD2-8109-BD297DBCF5EE}" presName="node" presStyleLbl="node1" presStyleIdx="4" presStyleCnt="17" custScaleY="141339">
        <dgm:presLayoutVars>
          <dgm:bulletEnabled val="1"/>
        </dgm:presLayoutVars>
      </dgm:prSet>
      <dgm:spPr/>
    </dgm:pt>
    <dgm:pt modelId="{171F093F-3639-45CA-931E-423BF5B0A352}" type="pres">
      <dgm:prSet presAssocID="{C9666108-9509-4848-9AB7-1A765F2E1799}" presName="sibTrans" presStyleLbl="sibTrans1D1" presStyleIdx="4" presStyleCnt="16"/>
      <dgm:spPr/>
    </dgm:pt>
    <dgm:pt modelId="{11D6A378-69D4-4022-A51F-1B29204D3B34}" type="pres">
      <dgm:prSet presAssocID="{C9666108-9509-4848-9AB7-1A765F2E1799}" presName="connectorText" presStyleLbl="sibTrans1D1" presStyleIdx="4" presStyleCnt="16"/>
      <dgm:spPr/>
    </dgm:pt>
    <dgm:pt modelId="{F91B8B9C-B731-4E6C-85EE-1616BB9C78BB}" type="pres">
      <dgm:prSet presAssocID="{722386CB-FF2C-4D9C-A899-0CA65DE2096A}" presName="node" presStyleLbl="node1" presStyleIdx="5" presStyleCnt="17" custScaleY="121234">
        <dgm:presLayoutVars>
          <dgm:bulletEnabled val="1"/>
        </dgm:presLayoutVars>
      </dgm:prSet>
      <dgm:spPr/>
    </dgm:pt>
    <dgm:pt modelId="{8B439BB8-8AD6-4C98-A370-FDCC1BC2B11F}" type="pres">
      <dgm:prSet presAssocID="{0A464571-9B51-47F9-A289-73B85C14E990}" presName="sibTrans" presStyleLbl="sibTrans1D1" presStyleIdx="5" presStyleCnt="16"/>
      <dgm:spPr/>
    </dgm:pt>
    <dgm:pt modelId="{9FAD678D-0B0B-45C3-939C-CA3E603D8884}" type="pres">
      <dgm:prSet presAssocID="{0A464571-9B51-47F9-A289-73B85C14E990}" presName="connectorText" presStyleLbl="sibTrans1D1" presStyleIdx="5" presStyleCnt="16"/>
      <dgm:spPr/>
    </dgm:pt>
    <dgm:pt modelId="{C5D5A96B-6E72-49AB-9798-CE2C581F8E5F}" type="pres">
      <dgm:prSet presAssocID="{8C55C528-9CC5-4A69-8E1A-42B879F2329F}" presName="node" presStyleLbl="node1" presStyleIdx="6" presStyleCnt="17" custScaleY="116479">
        <dgm:presLayoutVars>
          <dgm:bulletEnabled val="1"/>
        </dgm:presLayoutVars>
      </dgm:prSet>
      <dgm:spPr/>
    </dgm:pt>
    <dgm:pt modelId="{07BD6E60-2DB4-42DB-9EA0-D4C39DCA24CD}" type="pres">
      <dgm:prSet presAssocID="{1441F0FD-6CFE-48E2-B86F-ABB42F2E7C89}" presName="sibTrans" presStyleLbl="sibTrans1D1" presStyleIdx="6" presStyleCnt="16"/>
      <dgm:spPr/>
    </dgm:pt>
    <dgm:pt modelId="{3F7C0B57-F2C3-4DC0-BAA4-2EE39D051F01}" type="pres">
      <dgm:prSet presAssocID="{1441F0FD-6CFE-48E2-B86F-ABB42F2E7C89}" presName="connectorText" presStyleLbl="sibTrans1D1" presStyleIdx="6" presStyleCnt="16"/>
      <dgm:spPr/>
    </dgm:pt>
    <dgm:pt modelId="{15691AA4-A9E9-4516-A25E-CC7B682D560A}" type="pres">
      <dgm:prSet presAssocID="{77B09C8E-6A0C-43A3-8497-ED6627D3C24D}" presName="node" presStyleLbl="node1" presStyleIdx="7" presStyleCnt="17" custScaleY="131012">
        <dgm:presLayoutVars>
          <dgm:bulletEnabled val="1"/>
        </dgm:presLayoutVars>
      </dgm:prSet>
      <dgm:spPr/>
    </dgm:pt>
    <dgm:pt modelId="{A2168AB8-DA5B-4B3D-8041-7D40F6CDEE80}" type="pres">
      <dgm:prSet presAssocID="{3E9D6530-4E54-4ABA-9E1F-C579FF6A31E3}" presName="sibTrans" presStyleLbl="sibTrans1D1" presStyleIdx="7" presStyleCnt="16"/>
      <dgm:spPr/>
    </dgm:pt>
    <dgm:pt modelId="{0C8B37D3-23F4-4421-BB66-F453FC92FA4F}" type="pres">
      <dgm:prSet presAssocID="{3E9D6530-4E54-4ABA-9E1F-C579FF6A31E3}" presName="connectorText" presStyleLbl="sibTrans1D1" presStyleIdx="7" presStyleCnt="16"/>
      <dgm:spPr/>
    </dgm:pt>
    <dgm:pt modelId="{A7856192-55A1-44EC-87A0-341DE561AFE5}" type="pres">
      <dgm:prSet presAssocID="{19DFE3DF-7F19-4D22-8BC6-3DE3A1E0F698}" presName="node" presStyleLbl="node1" presStyleIdx="8" presStyleCnt="17" custScaleY="130576">
        <dgm:presLayoutVars>
          <dgm:bulletEnabled val="1"/>
        </dgm:presLayoutVars>
      </dgm:prSet>
      <dgm:spPr/>
    </dgm:pt>
    <dgm:pt modelId="{28F46851-F152-4324-8DA1-A08243CFBE7C}" type="pres">
      <dgm:prSet presAssocID="{679B70FA-63B1-4C98-816D-EC43E01BB75D}" presName="sibTrans" presStyleLbl="sibTrans1D1" presStyleIdx="8" presStyleCnt="16"/>
      <dgm:spPr/>
    </dgm:pt>
    <dgm:pt modelId="{39ED8353-A0D9-4EE9-8D0E-7287CC45AA7A}" type="pres">
      <dgm:prSet presAssocID="{679B70FA-63B1-4C98-816D-EC43E01BB75D}" presName="connectorText" presStyleLbl="sibTrans1D1" presStyleIdx="8" presStyleCnt="16"/>
      <dgm:spPr/>
    </dgm:pt>
    <dgm:pt modelId="{E8681171-A937-463C-AE7C-DAF8AFDECC33}" type="pres">
      <dgm:prSet presAssocID="{D7A6BE40-8663-495E-8D88-9E78E060BB23}" presName="node" presStyleLbl="node1" presStyleIdx="9" presStyleCnt="17">
        <dgm:presLayoutVars>
          <dgm:bulletEnabled val="1"/>
        </dgm:presLayoutVars>
      </dgm:prSet>
      <dgm:spPr/>
    </dgm:pt>
    <dgm:pt modelId="{B68C3F7E-FBA3-44E4-9C21-22D8CDB4CEA6}" type="pres">
      <dgm:prSet presAssocID="{BB117FA8-6557-4C21-9381-AAF6C2D0C491}" presName="sibTrans" presStyleLbl="sibTrans1D1" presStyleIdx="9" presStyleCnt="16"/>
      <dgm:spPr/>
    </dgm:pt>
    <dgm:pt modelId="{C7614C27-5781-48BC-BEF5-260E2181A33B}" type="pres">
      <dgm:prSet presAssocID="{BB117FA8-6557-4C21-9381-AAF6C2D0C491}" presName="connectorText" presStyleLbl="sibTrans1D1" presStyleIdx="9" presStyleCnt="16"/>
      <dgm:spPr/>
    </dgm:pt>
    <dgm:pt modelId="{BA4A9FF5-A8E3-4377-821D-9552D7C9A442}" type="pres">
      <dgm:prSet presAssocID="{06714643-FAB4-46EF-8FF4-2963926D4810}" presName="node" presStyleLbl="node1" presStyleIdx="10" presStyleCnt="17">
        <dgm:presLayoutVars>
          <dgm:bulletEnabled val="1"/>
        </dgm:presLayoutVars>
      </dgm:prSet>
      <dgm:spPr/>
    </dgm:pt>
    <dgm:pt modelId="{88125CCB-4A37-407B-A024-B3BC87B0DACA}" type="pres">
      <dgm:prSet presAssocID="{BB1763EA-1879-44BB-A8B3-B527865F3598}" presName="sibTrans" presStyleLbl="sibTrans1D1" presStyleIdx="10" presStyleCnt="16"/>
      <dgm:spPr/>
    </dgm:pt>
    <dgm:pt modelId="{D3CDEB73-91FA-4046-A9F3-29D529E6421C}" type="pres">
      <dgm:prSet presAssocID="{BB1763EA-1879-44BB-A8B3-B527865F3598}" presName="connectorText" presStyleLbl="sibTrans1D1" presStyleIdx="10" presStyleCnt="16"/>
      <dgm:spPr/>
    </dgm:pt>
    <dgm:pt modelId="{A387B4F6-E170-4626-8DAA-4961DEDA5FD2}" type="pres">
      <dgm:prSet presAssocID="{CF8B5619-64AC-4571-9E82-6E0E907D6333}" presName="node" presStyleLbl="node1" presStyleIdx="11" presStyleCnt="17" custScaleX="120296" custScaleY="167343">
        <dgm:presLayoutVars>
          <dgm:bulletEnabled val="1"/>
        </dgm:presLayoutVars>
      </dgm:prSet>
      <dgm:spPr/>
    </dgm:pt>
    <dgm:pt modelId="{06A2F571-EA1E-4A9A-AF33-1B0341855C36}" type="pres">
      <dgm:prSet presAssocID="{2727A512-675A-48D8-9B4F-6C205A4FA934}" presName="sibTrans" presStyleLbl="sibTrans1D1" presStyleIdx="11" presStyleCnt="16"/>
      <dgm:spPr/>
    </dgm:pt>
    <dgm:pt modelId="{CEB4DE74-8840-4E28-8C20-8C9D26EA9A13}" type="pres">
      <dgm:prSet presAssocID="{2727A512-675A-48D8-9B4F-6C205A4FA934}" presName="connectorText" presStyleLbl="sibTrans1D1" presStyleIdx="11" presStyleCnt="16"/>
      <dgm:spPr/>
    </dgm:pt>
    <dgm:pt modelId="{A883CA88-8B1B-4921-BC1F-253A9E3FE8B2}" type="pres">
      <dgm:prSet presAssocID="{7F4A7B2E-961E-49BF-9F20-7049F2906354}" presName="node" presStyleLbl="node1" presStyleIdx="12" presStyleCnt="17" custScaleX="114080" custScaleY="154821">
        <dgm:presLayoutVars>
          <dgm:bulletEnabled val="1"/>
        </dgm:presLayoutVars>
      </dgm:prSet>
      <dgm:spPr/>
    </dgm:pt>
    <dgm:pt modelId="{235163EE-609D-446B-B4A9-45A996DA4584}" type="pres">
      <dgm:prSet presAssocID="{21548D65-CA39-40BC-8FD5-F03D150F878A}" presName="sibTrans" presStyleLbl="sibTrans1D1" presStyleIdx="12" presStyleCnt="16"/>
      <dgm:spPr/>
    </dgm:pt>
    <dgm:pt modelId="{FE540451-466A-4164-9080-C328A7D25462}" type="pres">
      <dgm:prSet presAssocID="{21548D65-CA39-40BC-8FD5-F03D150F878A}" presName="connectorText" presStyleLbl="sibTrans1D1" presStyleIdx="12" presStyleCnt="16"/>
      <dgm:spPr/>
    </dgm:pt>
    <dgm:pt modelId="{21376B30-5D03-44CD-9788-1DF74693FD40}" type="pres">
      <dgm:prSet presAssocID="{74B1CE75-B97F-4CCD-8381-A5FA33679C21}" presName="node" presStyleLbl="node1" presStyleIdx="13" presStyleCnt="17">
        <dgm:presLayoutVars>
          <dgm:bulletEnabled val="1"/>
        </dgm:presLayoutVars>
      </dgm:prSet>
      <dgm:spPr/>
    </dgm:pt>
    <dgm:pt modelId="{26A762E9-40B6-4BEA-8734-8D8CAA944C5B}" type="pres">
      <dgm:prSet presAssocID="{2520AD52-D7B7-492B-8990-2040E20414D6}" presName="sibTrans" presStyleLbl="sibTrans1D1" presStyleIdx="13" presStyleCnt="16"/>
      <dgm:spPr/>
    </dgm:pt>
    <dgm:pt modelId="{9D7D44DB-870C-489C-8AB9-F4A9B1BA6A70}" type="pres">
      <dgm:prSet presAssocID="{2520AD52-D7B7-492B-8990-2040E20414D6}" presName="connectorText" presStyleLbl="sibTrans1D1" presStyleIdx="13" presStyleCnt="16"/>
      <dgm:spPr/>
    </dgm:pt>
    <dgm:pt modelId="{31014EE3-8280-460B-997A-F68768A7FA97}" type="pres">
      <dgm:prSet presAssocID="{A6537259-8136-4CDF-8CA0-D9AB82C00169}" presName="node" presStyleLbl="node1" presStyleIdx="14" presStyleCnt="17" custScaleX="135645" custScaleY="108710" custLinFactNeighborX="2305">
        <dgm:presLayoutVars>
          <dgm:bulletEnabled val="1"/>
        </dgm:presLayoutVars>
      </dgm:prSet>
      <dgm:spPr/>
    </dgm:pt>
    <dgm:pt modelId="{EB0C4A8B-08CD-44FA-B604-4E76BA3AF6A1}" type="pres">
      <dgm:prSet presAssocID="{20F0AC4B-6AA5-4A11-8EC4-E03DEF8E0EEE}" presName="sibTrans" presStyleLbl="sibTrans1D1" presStyleIdx="14" presStyleCnt="16"/>
      <dgm:spPr/>
    </dgm:pt>
    <dgm:pt modelId="{E3DD105F-A1F1-410E-934D-C3E857DA8C15}" type="pres">
      <dgm:prSet presAssocID="{20F0AC4B-6AA5-4A11-8EC4-E03DEF8E0EEE}" presName="connectorText" presStyleLbl="sibTrans1D1" presStyleIdx="14" presStyleCnt="16"/>
      <dgm:spPr/>
    </dgm:pt>
    <dgm:pt modelId="{0D680141-0D87-4306-A456-B976F8CE3375}" type="pres">
      <dgm:prSet presAssocID="{419B7CC6-2B80-4020-B469-640BF2768855}" presName="node" presStyleLbl="node1" presStyleIdx="15" presStyleCnt="17" custScaleX="144561" custScaleY="202595">
        <dgm:presLayoutVars>
          <dgm:bulletEnabled val="1"/>
        </dgm:presLayoutVars>
      </dgm:prSet>
      <dgm:spPr/>
    </dgm:pt>
    <dgm:pt modelId="{50D71992-A1D7-4540-BC15-B7C588B76D7F}" type="pres">
      <dgm:prSet presAssocID="{1C782AC4-F848-4FC7-9C5B-8F92C287AFDD}" presName="sibTrans" presStyleLbl="sibTrans1D1" presStyleIdx="15" presStyleCnt="16"/>
      <dgm:spPr/>
    </dgm:pt>
    <dgm:pt modelId="{5AF632B2-758C-4665-BC80-C6FDF719B127}" type="pres">
      <dgm:prSet presAssocID="{1C782AC4-F848-4FC7-9C5B-8F92C287AFDD}" presName="connectorText" presStyleLbl="sibTrans1D1" presStyleIdx="15" presStyleCnt="16"/>
      <dgm:spPr/>
    </dgm:pt>
    <dgm:pt modelId="{C65E8AE6-7992-4406-B9E3-F415DF497757}" type="pres">
      <dgm:prSet presAssocID="{5B015BE0-4278-442B-99D1-23D881F2FFF6}" presName="node" presStyleLbl="node1" presStyleIdx="16" presStyleCnt="17" custScaleX="121665" custScaleY="156575">
        <dgm:presLayoutVars>
          <dgm:bulletEnabled val="1"/>
        </dgm:presLayoutVars>
      </dgm:prSet>
      <dgm:spPr/>
    </dgm:pt>
  </dgm:ptLst>
  <dgm:cxnLst>
    <dgm:cxn modelId="{722FBE0C-07D8-411F-8062-36B5F734256D}" type="presOf" srcId="{BB1763EA-1879-44BB-A8B3-B527865F3598}" destId="{D3CDEB73-91FA-4046-A9F3-29D529E6421C}" srcOrd="1" destOrd="0" presId="urn:microsoft.com/office/officeart/2005/8/layout/bProcess3"/>
    <dgm:cxn modelId="{75E03C0F-073E-4E26-A349-3D99580A0F3B}" type="presOf" srcId="{722386CB-FF2C-4D9C-A899-0CA65DE2096A}" destId="{F91B8B9C-B731-4E6C-85EE-1616BB9C78BB}" srcOrd="0" destOrd="0" presId="urn:microsoft.com/office/officeart/2005/8/layout/bProcess3"/>
    <dgm:cxn modelId="{F65B5311-F6ED-480F-845B-4C73DAC46623}" type="presOf" srcId="{06714643-FAB4-46EF-8FF4-2963926D4810}" destId="{BA4A9FF5-A8E3-4377-821D-9552D7C9A442}" srcOrd="0" destOrd="0" presId="urn:microsoft.com/office/officeart/2005/8/layout/bProcess3"/>
    <dgm:cxn modelId="{3EB67D18-C62A-4CA5-9C60-EB1385338F56}" type="presOf" srcId="{CF8B5619-64AC-4571-9E82-6E0E907D6333}" destId="{A387B4F6-E170-4626-8DAA-4961DEDA5FD2}" srcOrd="0" destOrd="0" presId="urn:microsoft.com/office/officeart/2005/8/layout/bProcess3"/>
    <dgm:cxn modelId="{47728C18-93F3-476B-BEB6-93C72084E93A}" type="presOf" srcId="{D7A6BE40-8663-495E-8D88-9E78E060BB23}" destId="{E8681171-A937-463C-AE7C-DAF8AFDECC33}" srcOrd="0" destOrd="0" presId="urn:microsoft.com/office/officeart/2005/8/layout/bProcess3"/>
    <dgm:cxn modelId="{CD47DC19-9B98-448D-9895-A7BAA52596ED}" srcId="{C3E5E1BD-DDB7-4FFD-9796-E9797BA4A845}" destId="{7378A51C-4CA0-4C7D-BA2B-08C005F75894}" srcOrd="1" destOrd="0" parTransId="{895E8252-CF6C-4861-BE99-EF2E7A20E87B}" sibTransId="{F514E711-93A4-4F0A-A373-4390574DF4F6}"/>
    <dgm:cxn modelId="{B31E281B-BBF5-4415-9F18-C1AB52E1A2B0}" type="presOf" srcId="{419B7CC6-2B80-4020-B469-640BF2768855}" destId="{0D680141-0D87-4306-A456-B976F8CE3375}" srcOrd="0" destOrd="0" presId="urn:microsoft.com/office/officeart/2005/8/layout/bProcess3"/>
    <dgm:cxn modelId="{07225F1C-759A-408F-9DB4-63CEA075C65A}" srcId="{C3E5E1BD-DDB7-4FFD-9796-E9797BA4A845}" destId="{5B015BE0-4278-442B-99D1-23D881F2FFF6}" srcOrd="16" destOrd="0" parTransId="{3F856824-F485-452B-BCA7-EC5D3F17D390}" sibTransId="{B1F0BB81-CC20-4274-BCDD-516A79C5AC35}"/>
    <dgm:cxn modelId="{6189FF1F-B8CF-484E-9CCC-1188FD5E77C8}" type="presOf" srcId="{6051E417-3DCF-4574-A18E-F42753614243}" destId="{D32C36A2-6EDE-4DB3-BFBB-EB85F8DB4DFE}" srcOrd="0" destOrd="0" presId="urn:microsoft.com/office/officeart/2005/8/layout/bProcess3"/>
    <dgm:cxn modelId="{515B9E22-C1E7-4B35-BDAA-3C05BEE040D0}" type="presOf" srcId="{AEBA5341-76D9-404A-B6FC-47988F976801}" destId="{83935BBA-50EF-411E-A7C6-95169A381E87}" srcOrd="1" destOrd="0" presId="urn:microsoft.com/office/officeart/2005/8/layout/bProcess3"/>
    <dgm:cxn modelId="{440AB429-07E3-4B94-965B-0724F766E45A}" type="presOf" srcId="{7F4A7B2E-961E-49BF-9F20-7049F2906354}" destId="{A883CA88-8B1B-4921-BC1F-253A9E3FE8B2}" srcOrd="0" destOrd="0" presId="urn:microsoft.com/office/officeart/2005/8/layout/bProcess3"/>
    <dgm:cxn modelId="{50BC152D-4C20-4FE8-90FD-22300B8E0E51}" srcId="{C3E5E1BD-DDB7-4FFD-9796-E9797BA4A845}" destId="{7F4A7B2E-961E-49BF-9F20-7049F2906354}" srcOrd="12" destOrd="0" parTransId="{0DB4EA99-A321-401E-941C-1DA932D1ECEF}" sibTransId="{21548D65-CA39-40BC-8FD5-F03D150F878A}"/>
    <dgm:cxn modelId="{E212632D-57E7-4721-B576-46C77DA9187D}" srcId="{C3E5E1BD-DDB7-4FFD-9796-E9797BA4A845}" destId="{722386CB-FF2C-4D9C-A899-0CA65DE2096A}" srcOrd="5" destOrd="0" parTransId="{E4B0EE52-0B69-4FE6-A04D-15E65866ED6A}" sibTransId="{0A464571-9B51-47F9-A289-73B85C14E990}"/>
    <dgm:cxn modelId="{E638142F-05A0-411F-9FC7-A3250B00A340}" srcId="{C3E5E1BD-DDB7-4FFD-9796-E9797BA4A845}" destId="{8D4BA50A-6B88-4AA1-ADAF-114EA1670D9E}" srcOrd="3" destOrd="0" parTransId="{4AE1C725-B3AA-4370-AEAC-7580151526CF}" sibTransId="{AEBA5341-76D9-404A-B6FC-47988F976801}"/>
    <dgm:cxn modelId="{A0790F31-5F63-421E-BADD-80F43EE62490}" type="presOf" srcId="{3E9D6530-4E54-4ABA-9E1F-C579FF6A31E3}" destId="{A2168AB8-DA5B-4B3D-8041-7D40F6CDEE80}" srcOrd="0" destOrd="0" presId="urn:microsoft.com/office/officeart/2005/8/layout/bProcess3"/>
    <dgm:cxn modelId="{3376DD33-F329-4599-835D-4AD12D027880}" type="presOf" srcId="{019317B1-695A-4618-9023-3548F0F75D5D}" destId="{434F4A76-60BA-4CB5-9EE1-51414A2A8F9F}" srcOrd="1" destOrd="0" presId="urn:microsoft.com/office/officeart/2005/8/layout/bProcess3"/>
    <dgm:cxn modelId="{0D5AA435-318B-48C5-9BDF-0951AEED1CAB}" srcId="{C3E5E1BD-DDB7-4FFD-9796-E9797BA4A845}" destId="{77B09C8E-6A0C-43A3-8497-ED6627D3C24D}" srcOrd="7" destOrd="0" parTransId="{A9D6E5B6-23F0-43F3-B5FC-1F3BC8B07832}" sibTransId="{3E9D6530-4E54-4ABA-9E1F-C579FF6A31E3}"/>
    <dgm:cxn modelId="{8BFF4D37-C643-41AE-8381-A94CA604BB13}" srcId="{C3E5E1BD-DDB7-4FFD-9796-E9797BA4A845}" destId="{419B7CC6-2B80-4020-B469-640BF2768855}" srcOrd="15" destOrd="0" parTransId="{EA9ED62D-6737-4A1B-B99E-670C16DEAE0F}" sibTransId="{1C782AC4-F848-4FC7-9C5B-8F92C287AFDD}"/>
    <dgm:cxn modelId="{31203B3A-1802-4C4F-8A76-1A07CD7A11A2}" type="presOf" srcId="{0A464571-9B51-47F9-A289-73B85C14E990}" destId="{8B439BB8-8AD6-4C98-A370-FDCC1BC2B11F}" srcOrd="0" destOrd="0" presId="urn:microsoft.com/office/officeart/2005/8/layout/bProcess3"/>
    <dgm:cxn modelId="{9D30225B-9361-4AB9-A237-64E0A309338D}" type="presOf" srcId="{AEBA5341-76D9-404A-B6FC-47988F976801}" destId="{3EAF55A3-1BA7-4E47-98B0-CEA36EBC3449}" srcOrd="0" destOrd="0" presId="urn:microsoft.com/office/officeart/2005/8/layout/bProcess3"/>
    <dgm:cxn modelId="{6F72A043-7F83-4E02-BAC5-A01459BF8A74}" type="presOf" srcId="{1C782AC4-F848-4FC7-9C5B-8F92C287AFDD}" destId="{5AF632B2-758C-4665-BC80-C6FDF719B127}" srcOrd="1" destOrd="0" presId="urn:microsoft.com/office/officeart/2005/8/layout/bProcess3"/>
    <dgm:cxn modelId="{268C5166-F156-4051-A40A-F8AAD291A36E}" type="presOf" srcId="{A6537259-8136-4CDF-8CA0-D9AB82C00169}" destId="{31014EE3-8280-460B-997A-F68768A7FA97}" srcOrd="0" destOrd="0" presId="urn:microsoft.com/office/officeart/2005/8/layout/bProcess3"/>
    <dgm:cxn modelId="{FC33C348-D166-48AB-8EB4-C8D608047D49}" type="presOf" srcId="{21548D65-CA39-40BC-8FD5-F03D150F878A}" destId="{235163EE-609D-446B-B4A9-45A996DA4584}" srcOrd="0" destOrd="0" presId="urn:microsoft.com/office/officeart/2005/8/layout/bProcess3"/>
    <dgm:cxn modelId="{138DC748-C111-48BC-886F-7AA1D60B2C47}" type="presOf" srcId="{C9666108-9509-4848-9AB7-1A765F2E1799}" destId="{171F093F-3639-45CA-931E-423BF5B0A352}" srcOrd="0" destOrd="0" presId="urn:microsoft.com/office/officeart/2005/8/layout/bProcess3"/>
    <dgm:cxn modelId="{50DDA34A-0F50-4B02-A257-E07752809292}" srcId="{C3E5E1BD-DDB7-4FFD-9796-E9797BA4A845}" destId="{8C55C528-9CC5-4A69-8E1A-42B879F2329F}" srcOrd="6" destOrd="0" parTransId="{4854072E-C87C-4FE4-BC3B-A4624867686E}" sibTransId="{1441F0FD-6CFE-48E2-B86F-ABB42F2E7C89}"/>
    <dgm:cxn modelId="{3898A94A-E46A-4A47-9790-B5D6DB6EBA79}" type="presOf" srcId="{20F0AC4B-6AA5-4A11-8EC4-E03DEF8E0EEE}" destId="{EB0C4A8B-08CD-44FA-B604-4E76BA3AF6A1}" srcOrd="0" destOrd="0" presId="urn:microsoft.com/office/officeart/2005/8/layout/bProcess3"/>
    <dgm:cxn modelId="{20BECF4A-0E4D-447F-A501-E87A3CCBDA33}" type="presOf" srcId="{0A464571-9B51-47F9-A289-73B85C14E990}" destId="{9FAD678D-0B0B-45C3-939C-CA3E603D8884}" srcOrd="1" destOrd="0" presId="urn:microsoft.com/office/officeart/2005/8/layout/bProcess3"/>
    <dgm:cxn modelId="{1E85304B-0FE7-4376-A8EC-0599CDCB386A}" srcId="{C3E5E1BD-DDB7-4FFD-9796-E9797BA4A845}" destId="{19DFE3DF-7F19-4D22-8BC6-3DE3A1E0F698}" srcOrd="8" destOrd="0" parTransId="{EBEA75FB-C059-4CF4-88E6-C732F378F253}" sibTransId="{679B70FA-63B1-4C98-816D-EC43E01BB75D}"/>
    <dgm:cxn modelId="{89C5276C-E02B-4918-9A67-404750E9E0BA}" srcId="{C3E5E1BD-DDB7-4FFD-9796-E9797BA4A845}" destId="{CF8B5619-64AC-4571-9E82-6E0E907D6333}" srcOrd="11" destOrd="0" parTransId="{CE5C71EE-B187-45FE-8B85-CD3675977227}" sibTransId="{2727A512-675A-48D8-9B4F-6C205A4FA934}"/>
    <dgm:cxn modelId="{540DF16C-BD34-4383-9559-51D0471E83E4}" type="presOf" srcId="{19DFE3DF-7F19-4D22-8BC6-3DE3A1E0F698}" destId="{A7856192-55A1-44EC-87A0-341DE561AFE5}" srcOrd="0" destOrd="0" presId="urn:microsoft.com/office/officeart/2005/8/layout/bProcess3"/>
    <dgm:cxn modelId="{7964376E-B322-4465-8E89-31BC2CB2A797}" type="presOf" srcId="{679B70FA-63B1-4C98-816D-EC43E01BB75D}" destId="{28F46851-F152-4324-8DA1-A08243CFBE7C}" srcOrd="0" destOrd="0" presId="urn:microsoft.com/office/officeart/2005/8/layout/bProcess3"/>
    <dgm:cxn modelId="{01534555-8D2A-447A-82AD-10723F53A311}" type="presOf" srcId="{20F0AC4B-6AA5-4A11-8EC4-E03DEF8E0EEE}" destId="{E3DD105F-A1F1-410E-934D-C3E857DA8C15}" srcOrd="1" destOrd="0" presId="urn:microsoft.com/office/officeart/2005/8/layout/bProcess3"/>
    <dgm:cxn modelId="{837D5E57-5A79-4D23-B324-DBFB155DAD50}" type="presOf" srcId="{BB117FA8-6557-4C21-9381-AAF6C2D0C491}" destId="{B68C3F7E-FBA3-44E4-9C21-22D8CDB4CEA6}" srcOrd="0" destOrd="0" presId="urn:microsoft.com/office/officeart/2005/8/layout/bProcess3"/>
    <dgm:cxn modelId="{7A5FF87D-7018-4F92-8EA2-3B35B12FC9D4}" type="presOf" srcId="{1441F0FD-6CFE-48E2-B86F-ABB42F2E7C89}" destId="{3F7C0B57-F2C3-4DC0-BAA4-2EE39D051F01}" srcOrd="1" destOrd="0" presId="urn:microsoft.com/office/officeart/2005/8/layout/bProcess3"/>
    <dgm:cxn modelId="{E613F881-ED6C-4ABA-8001-47995CECEE10}" type="presOf" srcId="{3D156BE9-506E-4E9E-9498-73D670B28957}" destId="{C3EC4DEE-C477-4014-A466-AC115D1C95D8}" srcOrd="0" destOrd="0" presId="urn:microsoft.com/office/officeart/2005/8/layout/bProcess3"/>
    <dgm:cxn modelId="{BAA4D785-91BF-45BA-A893-4C53980183B8}" type="presOf" srcId="{2727A512-675A-48D8-9B4F-6C205A4FA934}" destId="{CEB4DE74-8840-4E28-8C20-8C9D26EA9A13}" srcOrd="1" destOrd="0" presId="urn:microsoft.com/office/officeart/2005/8/layout/bProcess3"/>
    <dgm:cxn modelId="{45E1EB8B-2C9B-45B2-AEB1-EF458F0384DD}" type="presOf" srcId="{8D4BA50A-6B88-4AA1-ADAF-114EA1670D9E}" destId="{B245DEED-E31E-4718-AA6A-B0E547FF1E5E}" srcOrd="0" destOrd="0" presId="urn:microsoft.com/office/officeart/2005/8/layout/bProcess3"/>
    <dgm:cxn modelId="{5D04B58D-AC17-48C0-8EBA-CF448B4C2BF9}" type="presOf" srcId="{8C55C528-9CC5-4A69-8E1A-42B879F2329F}" destId="{C5D5A96B-6E72-49AB-9798-CE2C581F8E5F}" srcOrd="0" destOrd="0" presId="urn:microsoft.com/office/officeart/2005/8/layout/bProcess3"/>
    <dgm:cxn modelId="{58A9D28F-E2A1-4ED5-B50F-B77E0DFDF9F6}" srcId="{C3E5E1BD-DDB7-4FFD-9796-E9797BA4A845}" destId="{69A7EC20-DF2F-4557-AAAD-BA7B8C3117A8}" srcOrd="0" destOrd="0" parTransId="{BA00F60F-5CAF-4FC3-9B79-DD3219D59BD8}" sibTransId="{6051E417-3DCF-4574-A18E-F42753614243}"/>
    <dgm:cxn modelId="{D5D87694-19E6-423C-8934-B076B1174D6E}" type="presOf" srcId="{BB1763EA-1879-44BB-A8B3-B527865F3598}" destId="{88125CCB-4A37-407B-A024-B3BC87B0DACA}" srcOrd="0" destOrd="0" presId="urn:microsoft.com/office/officeart/2005/8/layout/bProcess3"/>
    <dgm:cxn modelId="{0CA6369D-562D-4D97-9CB2-B7C0D26FD4A8}" srcId="{C3E5E1BD-DDB7-4FFD-9796-E9797BA4A845}" destId="{06714643-FAB4-46EF-8FF4-2963926D4810}" srcOrd="10" destOrd="0" parTransId="{26CE72FC-981A-40A1-9EFE-581C11AFBF7E}" sibTransId="{BB1763EA-1879-44BB-A8B3-B527865F3598}"/>
    <dgm:cxn modelId="{0148EF9F-702E-4CE4-893D-C56675C81A97}" type="presOf" srcId="{6051E417-3DCF-4574-A18E-F42753614243}" destId="{F42B74E0-BBA1-4352-B7A7-D476DD394288}" srcOrd="1" destOrd="0" presId="urn:microsoft.com/office/officeart/2005/8/layout/bProcess3"/>
    <dgm:cxn modelId="{9F4A48A5-04EA-48B2-A6A8-845FB8AB36A8}" srcId="{C3E5E1BD-DDB7-4FFD-9796-E9797BA4A845}" destId="{D7A6BE40-8663-495E-8D88-9E78E060BB23}" srcOrd="9" destOrd="0" parTransId="{E8BBA2E3-D110-41CC-91EB-31CCA6488220}" sibTransId="{BB117FA8-6557-4C21-9381-AAF6C2D0C491}"/>
    <dgm:cxn modelId="{CE84AAAB-D445-448E-90C9-6EF8C9A9C562}" type="presOf" srcId="{3E9D6530-4E54-4ABA-9E1F-C579FF6A31E3}" destId="{0C8B37D3-23F4-4421-BB66-F453FC92FA4F}" srcOrd="1" destOrd="0" presId="urn:microsoft.com/office/officeart/2005/8/layout/bProcess3"/>
    <dgm:cxn modelId="{192AEDB1-60F3-4ECF-BBF4-768AD5318DE0}" type="presOf" srcId="{C9666108-9509-4848-9AB7-1A765F2E1799}" destId="{11D6A378-69D4-4022-A51F-1B29204D3B34}" srcOrd="1" destOrd="0" presId="urn:microsoft.com/office/officeart/2005/8/layout/bProcess3"/>
    <dgm:cxn modelId="{4DEFE5B2-FBA7-4455-AAD8-7C6542130EA3}" type="presOf" srcId="{7378A51C-4CA0-4C7D-BA2B-08C005F75894}" destId="{42C4B161-5FA3-4D56-9C63-B78F28B64A00}" srcOrd="0" destOrd="0" presId="urn:microsoft.com/office/officeart/2005/8/layout/bProcess3"/>
    <dgm:cxn modelId="{7A124EB9-637E-4210-ACF3-2C596B3039CB}" type="presOf" srcId="{BB117FA8-6557-4C21-9381-AAF6C2D0C491}" destId="{C7614C27-5781-48BC-BEF5-260E2181A33B}" srcOrd="1" destOrd="0" presId="urn:microsoft.com/office/officeart/2005/8/layout/bProcess3"/>
    <dgm:cxn modelId="{F2A49EBA-CC53-45D5-84CA-A3292D40FFD4}" type="presOf" srcId="{1C782AC4-F848-4FC7-9C5B-8F92C287AFDD}" destId="{50D71992-A1D7-4540-BC15-B7C588B76D7F}" srcOrd="0" destOrd="0" presId="urn:microsoft.com/office/officeart/2005/8/layout/bProcess3"/>
    <dgm:cxn modelId="{1C3410BB-6786-46FF-88DE-5B6B992854D5}" type="presOf" srcId="{1441F0FD-6CFE-48E2-B86F-ABB42F2E7C89}" destId="{07BD6E60-2DB4-42DB-9EA0-D4C39DCA24CD}" srcOrd="0" destOrd="0" presId="urn:microsoft.com/office/officeart/2005/8/layout/bProcess3"/>
    <dgm:cxn modelId="{4B17A0C2-AAEA-4C72-BADC-E81D39BEF03F}" srcId="{C3E5E1BD-DDB7-4FFD-9796-E9797BA4A845}" destId="{74B1CE75-B97F-4CCD-8381-A5FA33679C21}" srcOrd="13" destOrd="0" parTransId="{AD731CE6-A93B-4084-9809-81F5952DCF46}" sibTransId="{2520AD52-D7B7-492B-8990-2040E20414D6}"/>
    <dgm:cxn modelId="{D45DE4C6-5F64-4C30-BFAD-E1A8E32C0267}" type="presOf" srcId="{74B1CE75-B97F-4CCD-8381-A5FA33679C21}" destId="{21376B30-5D03-44CD-9788-1DF74693FD40}" srcOrd="0" destOrd="0" presId="urn:microsoft.com/office/officeart/2005/8/layout/bProcess3"/>
    <dgm:cxn modelId="{F40BEBCC-A486-4CC2-888A-F1B10E1A2FC7}" type="presOf" srcId="{2520AD52-D7B7-492B-8990-2040E20414D6}" destId="{26A762E9-40B6-4BEA-8734-8D8CAA944C5B}" srcOrd="0" destOrd="0" presId="urn:microsoft.com/office/officeart/2005/8/layout/bProcess3"/>
    <dgm:cxn modelId="{AE3541D7-EB27-400B-940A-78686B60F405}" type="presOf" srcId="{69A7EC20-DF2F-4557-AAAD-BA7B8C3117A8}" destId="{50C2B87E-3A48-4F4F-873B-B4A043CA61F1}" srcOrd="0" destOrd="0" presId="urn:microsoft.com/office/officeart/2005/8/layout/bProcess3"/>
    <dgm:cxn modelId="{BB9A17DC-FB81-4E76-ABAB-6F071BCA229C}" type="presOf" srcId="{F514E711-93A4-4F0A-A373-4390574DF4F6}" destId="{AC39E7C4-0D1E-4ACA-8CC4-36D160185BDB}" srcOrd="1" destOrd="0" presId="urn:microsoft.com/office/officeart/2005/8/layout/bProcess3"/>
    <dgm:cxn modelId="{1D37D4DF-ED98-4458-B839-D6650C75A0EC}" srcId="{C3E5E1BD-DDB7-4FFD-9796-E9797BA4A845}" destId="{BAF67872-8976-4CD2-8109-BD297DBCF5EE}" srcOrd="4" destOrd="0" parTransId="{FD395993-040E-43C7-90A1-F301F0362488}" sibTransId="{C9666108-9509-4848-9AB7-1A765F2E1799}"/>
    <dgm:cxn modelId="{BAE760E1-3D44-42AE-8805-CE0130DE3637}" type="presOf" srcId="{2520AD52-D7B7-492B-8990-2040E20414D6}" destId="{9D7D44DB-870C-489C-8AB9-F4A9B1BA6A70}" srcOrd="1" destOrd="0" presId="urn:microsoft.com/office/officeart/2005/8/layout/bProcess3"/>
    <dgm:cxn modelId="{0C9F85E1-5E42-410C-957E-8E4C1CFEB015}" type="presOf" srcId="{679B70FA-63B1-4C98-816D-EC43E01BB75D}" destId="{39ED8353-A0D9-4EE9-8D0E-7287CC45AA7A}" srcOrd="1" destOrd="0" presId="urn:microsoft.com/office/officeart/2005/8/layout/bProcess3"/>
    <dgm:cxn modelId="{8CA7EBE2-CD2D-4E32-8650-782EDEADFC2A}" type="presOf" srcId="{5B015BE0-4278-442B-99D1-23D881F2FFF6}" destId="{C65E8AE6-7992-4406-B9E3-F415DF497757}" srcOrd="0" destOrd="0" presId="urn:microsoft.com/office/officeart/2005/8/layout/bProcess3"/>
    <dgm:cxn modelId="{62E29DE5-D0BD-4973-BC01-B96C963D31E0}" type="presOf" srcId="{F514E711-93A4-4F0A-A373-4390574DF4F6}" destId="{C7D3FC33-01C4-45F9-9AE6-6223FF4F30F2}" srcOrd="0" destOrd="0" presId="urn:microsoft.com/office/officeart/2005/8/layout/bProcess3"/>
    <dgm:cxn modelId="{7F1027E7-E98F-4F7A-8555-0E7BE950D46A}" type="presOf" srcId="{BAF67872-8976-4CD2-8109-BD297DBCF5EE}" destId="{60383929-2F56-4C3C-B7EA-B256C25A5CC9}" srcOrd="0" destOrd="0" presId="urn:microsoft.com/office/officeart/2005/8/layout/bProcess3"/>
    <dgm:cxn modelId="{0F07E7EA-C180-4D87-98A4-9CF310F48DC5}" srcId="{C3E5E1BD-DDB7-4FFD-9796-E9797BA4A845}" destId="{A6537259-8136-4CDF-8CA0-D9AB82C00169}" srcOrd="14" destOrd="0" parTransId="{F81E276E-AEB6-4A64-B63D-4EB12B1C0BBB}" sibTransId="{20F0AC4B-6AA5-4A11-8EC4-E03DEF8E0EEE}"/>
    <dgm:cxn modelId="{B7F40FEC-73FC-4C76-9AEF-1EAFAE99353F}" type="presOf" srcId="{C3E5E1BD-DDB7-4FFD-9796-E9797BA4A845}" destId="{E9981094-5051-438D-9E8B-34CB9EE8E262}" srcOrd="0" destOrd="0" presId="urn:microsoft.com/office/officeart/2005/8/layout/bProcess3"/>
    <dgm:cxn modelId="{8BE442EF-5A15-48F9-B504-1E278AC489D4}" srcId="{C3E5E1BD-DDB7-4FFD-9796-E9797BA4A845}" destId="{3D156BE9-506E-4E9E-9498-73D670B28957}" srcOrd="2" destOrd="0" parTransId="{5DA1AF18-C354-4F19-8510-9EDFE113F59F}" sibTransId="{019317B1-695A-4618-9023-3548F0F75D5D}"/>
    <dgm:cxn modelId="{DC25F4F1-6137-4FDB-A717-31CFC9FBD75F}" type="presOf" srcId="{2727A512-675A-48D8-9B4F-6C205A4FA934}" destId="{06A2F571-EA1E-4A9A-AF33-1B0341855C36}" srcOrd="0" destOrd="0" presId="urn:microsoft.com/office/officeart/2005/8/layout/bProcess3"/>
    <dgm:cxn modelId="{07A618FB-3BE2-4AAE-AAA6-F6A542C1D53B}" type="presOf" srcId="{77B09C8E-6A0C-43A3-8497-ED6627D3C24D}" destId="{15691AA4-A9E9-4516-A25E-CC7B682D560A}" srcOrd="0" destOrd="0" presId="urn:microsoft.com/office/officeart/2005/8/layout/bProcess3"/>
    <dgm:cxn modelId="{17B769FD-3D36-4C21-8FCF-9AC481DA31E3}" type="presOf" srcId="{21548D65-CA39-40BC-8FD5-F03D150F878A}" destId="{FE540451-466A-4164-9080-C328A7D25462}" srcOrd="1" destOrd="0" presId="urn:microsoft.com/office/officeart/2005/8/layout/bProcess3"/>
    <dgm:cxn modelId="{F28586FF-5C40-414F-810A-22E8430D14EC}" type="presOf" srcId="{019317B1-695A-4618-9023-3548F0F75D5D}" destId="{A587F11F-E81C-4FB2-8EE3-DC2034716213}" srcOrd="0" destOrd="0" presId="urn:microsoft.com/office/officeart/2005/8/layout/bProcess3"/>
    <dgm:cxn modelId="{91A9CBA4-A0D9-470C-8FFB-398DB9A5FF15}" type="presParOf" srcId="{E9981094-5051-438D-9E8B-34CB9EE8E262}" destId="{50C2B87E-3A48-4F4F-873B-B4A043CA61F1}" srcOrd="0" destOrd="0" presId="urn:microsoft.com/office/officeart/2005/8/layout/bProcess3"/>
    <dgm:cxn modelId="{1DD871FC-0156-4C50-964C-CA7A45C5E87C}" type="presParOf" srcId="{E9981094-5051-438D-9E8B-34CB9EE8E262}" destId="{D32C36A2-6EDE-4DB3-BFBB-EB85F8DB4DFE}" srcOrd="1" destOrd="0" presId="urn:microsoft.com/office/officeart/2005/8/layout/bProcess3"/>
    <dgm:cxn modelId="{368A66EA-0355-4897-A987-7A2B595E2E4F}" type="presParOf" srcId="{D32C36A2-6EDE-4DB3-BFBB-EB85F8DB4DFE}" destId="{F42B74E0-BBA1-4352-B7A7-D476DD394288}" srcOrd="0" destOrd="0" presId="urn:microsoft.com/office/officeart/2005/8/layout/bProcess3"/>
    <dgm:cxn modelId="{BA8C3CAE-B27C-4040-BE3C-50539FCE041E}" type="presParOf" srcId="{E9981094-5051-438D-9E8B-34CB9EE8E262}" destId="{42C4B161-5FA3-4D56-9C63-B78F28B64A00}" srcOrd="2" destOrd="0" presId="urn:microsoft.com/office/officeart/2005/8/layout/bProcess3"/>
    <dgm:cxn modelId="{EAC20AA7-3A29-4F7A-A514-3A079D2DF13B}" type="presParOf" srcId="{E9981094-5051-438D-9E8B-34CB9EE8E262}" destId="{C7D3FC33-01C4-45F9-9AE6-6223FF4F30F2}" srcOrd="3" destOrd="0" presId="urn:microsoft.com/office/officeart/2005/8/layout/bProcess3"/>
    <dgm:cxn modelId="{1A7BDCD3-4786-47B0-A3CA-17532DB816D5}" type="presParOf" srcId="{C7D3FC33-01C4-45F9-9AE6-6223FF4F30F2}" destId="{AC39E7C4-0D1E-4ACA-8CC4-36D160185BDB}" srcOrd="0" destOrd="0" presId="urn:microsoft.com/office/officeart/2005/8/layout/bProcess3"/>
    <dgm:cxn modelId="{A2E10C92-6300-4FBA-95D9-A1663695CC7F}" type="presParOf" srcId="{E9981094-5051-438D-9E8B-34CB9EE8E262}" destId="{C3EC4DEE-C477-4014-A466-AC115D1C95D8}" srcOrd="4" destOrd="0" presId="urn:microsoft.com/office/officeart/2005/8/layout/bProcess3"/>
    <dgm:cxn modelId="{AF910E19-FEAD-42C4-8A2D-BF35BE1901C5}" type="presParOf" srcId="{E9981094-5051-438D-9E8B-34CB9EE8E262}" destId="{A587F11F-E81C-4FB2-8EE3-DC2034716213}" srcOrd="5" destOrd="0" presId="urn:microsoft.com/office/officeart/2005/8/layout/bProcess3"/>
    <dgm:cxn modelId="{2EA59FFB-A5D3-4D2F-B9BE-04CE25B2131E}" type="presParOf" srcId="{A587F11F-E81C-4FB2-8EE3-DC2034716213}" destId="{434F4A76-60BA-4CB5-9EE1-51414A2A8F9F}" srcOrd="0" destOrd="0" presId="urn:microsoft.com/office/officeart/2005/8/layout/bProcess3"/>
    <dgm:cxn modelId="{84AD5E16-16E4-4E5E-8064-0A9070212CD7}" type="presParOf" srcId="{E9981094-5051-438D-9E8B-34CB9EE8E262}" destId="{B245DEED-E31E-4718-AA6A-B0E547FF1E5E}" srcOrd="6" destOrd="0" presId="urn:microsoft.com/office/officeart/2005/8/layout/bProcess3"/>
    <dgm:cxn modelId="{715C09A2-2B1E-4A46-AC61-EB0F5C3D4109}" type="presParOf" srcId="{E9981094-5051-438D-9E8B-34CB9EE8E262}" destId="{3EAF55A3-1BA7-4E47-98B0-CEA36EBC3449}" srcOrd="7" destOrd="0" presId="urn:microsoft.com/office/officeart/2005/8/layout/bProcess3"/>
    <dgm:cxn modelId="{B8D84481-0DF5-43E7-AD92-5D748DF5D236}" type="presParOf" srcId="{3EAF55A3-1BA7-4E47-98B0-CEA36EBC3449}" destId="{83935BBA-50EF-411E-A7C6-95169A381E87}" srcOrd="0" destOrd="0" presId="urn:microsoft.com/office/officeart/2005/8/layout/bProcess3"/>
    <dgm:cxn modelId="{76CC012B-AA36-4F61-AE19-9F028E60E7D1}" type="presParOf" srcId="{E9981094-5051-438D-9E8B-34CB9EE8E262}" destId="{60383929-2F56-4C3C-B7EA-B256C25A5CC9}" srcOrd="8" destOrd="0" presId="urn:microsoft.com/office/officeart/2005/8/layout/bProcess3"/>
    <dgm:cxn modelId="{BA319B95-40DD-4403-9102-0380D16B3EB1}" type="presParOf" srcId="{E9981094-5051-438D-9E8B-34CB9EE8E262}" destId="{171F093F-3639-45CA-931E-423BF5B0A352}" srcOrd="9" destOrd="0" presId="urn:microsoft.com/office/officeart/2005/8/layout/bProcess3"/>
    <dgm:cxn modelId="{21BD7ED3-6495-445E-8FD3-AECA3BBC838E}" type="presParOf" srcId="{171F093F-3639-45CA-931E-423BF5B0A352}" destId="{11D6A378-69D4-4022-A51F-1B29204D3B34}" srcOrd="0" destOrd="0" presId="urn:microsoft.com/office/officeart/2005/8/layout/bProcess3"/>
    <dgm:cxn modelId="{E29750D7-E4BC-4299-945D-9A71448133A6}" type="presParOf" srcId="{E9981094-5051-438D-9E8B-34CB9EE8E262}" destId="{F91B8B9C-B731-4E6C-85EE-1616BB9C78BB}" srcOrd="10" destOrd="0" presId="urn:microsoft.com/office/officeart/2005/8/layout/bProcess3"/>
    <dgm:cxn modelId="{B791DD6D-72FE-484C-83E2-527895D9EF17}" type="presParOf" srcId="{E9981094-5051-438D-9E8B-34CB9EE8E262}" destId="{8B439BB8-8AD6-4C98-A370-FDCC1BC2B11F}" srcOrd="11" destOrd="0" presId="urn:microsoft.com/office/officeart/2005/8/layout/bProcess3"/>
    <dgm:cxn modelId="{F8B2BCB1-85E0-4CCE-B8E1-48D7ED3AE57A}" type="presParOf" srcId="{8B439BB8-8AD6-4C98-A370-FDCC1BC2B11F}" destId="{9FAD678D-0B0B-45C3-939C-CA3E603D8884}" srcOrd="0" destOrd="0" presId="urn:microsoft.com/office/officeart/2005/8/layout/bProcess3"/>
    <dgm:cxn modelId="{B8377542-4D63-410C-8F84-8C7EB130AE79}" type="presParOf" srcId="{E9981094-5051-438D-9E8B-34CB9EE8E262}" destId="{C5D5A96B-6E72-49AB-9798-CE2C581F8E5F}" srcOrd="12" destOrd="0" presId="urn:microsoft.com/office/officeart/2005/8/layout/bProcess3"/>
    <dgm:cxn modelId="{57B70A26-D34D-47CE-B6CB-7923C1D89A0A}" type="presParOf" srcId="{E9981094-5051-438D-9E8B-34CB9EE8E262}" destId="{07BD6E60-2DB4-42DB-9EA0-D4C39DCA24CD}" srcOrd="13" destOrd="0" presId="urn:microsoft.com/office/officeart/2005/8/layout/bProcess3"/>
    <dgm:cxn modelId="{2DC2EF44-CCCE-44AF-B82C-F1275665C2F3}" type="presParOf" srcId="{07BD6E60-2DB4-42DB-9EA0-D4C39DCA24CD}" destId="{3F7C0B57-F2C3-4DC0-BAA4-2EE39D051F01}" srcOrd="0" destOrd="0" presId="urn:microsoft.com/office/officeart/2005/8/layout/bProcess3"/>
    <dgm:cxn modelId="{552E22C0-4F94-4700-9C84-2D35056B14B3}" type="presParOf" srcId="{E9981094-5051-438D-9E8B-34CB9EE8E262}" destId="{15691AA4-A9E9-4516-A25E-CC7B682D560A}" srcOrd="14" destOrd="0" presId="urn:microsoft.com/office/officeart/2005/8/layout/bProcess3"/>
    <dgm:cxn modelId="{B2DE88F7-4FBE-436A-B634-DB978AD2422C}" type="presParOf" srcId="{E9981094-5051-438D-9E8B-34CB9EE8E262}" destId="{A2168AB8-DA5B-4B3D-8041-7D40F6CDEE80}" srcOrd="15" destOrd="0" presId="urn:microsoft.com/office/officeart/2005/8/layout/bProcess3"/>
    <dgm:cxn modelId="{6BCF1A7F-0F99-41D6-AF0C-B263973EBD7F}" type="presParOf" srcId="{A2168AB8-DA5B-4B3D-8041-7D40F6CDEE80}" destId="{0C8B37D3-23F4-4421-BB66-F453FC92FA4F}" srcOrd="0" destOrd="0" presId="urn:microsoft.com/office/officeart/2005/8/layout/bProcess3"/>
    <dgm:cxn modelId="{E7729834-45A5-4C32-9019-619D7C361A78}" type="presParOf" srcId="{E9981094-5051-438D-9E8B-34CB9EE8E262}" destId="{A7856192-55A1-44EC-87A0-341DE561AFE5}" srcOrd="16" destOrd="0" presId="urn:microsoft.com/office/officeart/2005/8/layout/bProcess3"/>
    <dgm:cxn modelId="{F7568C06-8FED-4B92-8A91-F44703CFD8FA}" type="presParOf" srcId="{E9981094-5051-438D-9E8B-34CB9EE8E262}" destId="{28F46851-F152-4324-8DA1-A08243CFBE7C}" srcOrd="17" destOrd="0" presId="urn:microsoft.com/office/officeart/2005/8/layout/bProcess3"/>
    <dgm:cxn modelId="{BF177BB6-899B-4747-B987-4F011CD560C2}" type="presParOf" srcId="{28F46851-F152-4324-8DA1-A08243CFBE7C}" destId="{39ED8353-A0D9-4EE9-8D0E-7287CC45AA7A}" srcOrd="0" destOrd="0" presId="urn:microsoft.com/office/officeart/2005/8/layout/bProcess3"/>
    <dgm:cxn modelId="{E803DDF0-5707-44DE-8310-45DCB4AD0F9F}" type="presParOf" srcId="{E9981094-5051-438D-9E8B-34CB9EE8E262}" destId="{E8681171-A937-463C-AE7C-DAF8AFDECC33}" srcOrd="18" destOrd="0" presId="urn:microsoft.com/office/officeart/2005/8/layout/bProcess3"/>
    <dgm:cxn modelId="{60B476A5-1E4F-428C-A6F4-9291EDA45B79}" type="presParOf" srcId="{E9981094-5051-438D-9E8B-34CB9EE8E262}" destId="{B68C3F7E-FBA3-44E4-9C21-22D8CDB4CEA6}" srcOrd="19" destOrd="0" presId="urn:microsoft.com/office/officeart/2005/8/layout/bProcess3"/>
    <dgm:cxn modelId="{6CA2463E-B6C1-4ED4-AF23-A3B77209DB93}" type="presParOf" srcId="{B68C3F7E-FBA3-44E4-9C21-22D8CDB4CEA6}" destId="{C7614C27-5781-48BC-BEF5-260E2181A33B}" srcOrd="0" destOrd="0" presId="urn:microsoft.com/office/officeart/2005/8/layout/bProcess3"/>
    <dgm:cxn modelId="{974B6DA0-D625-41E2-9CB5-DB006EBFA797}" type="presParOf" srcId="{E9981094-5051-438D-9E8B-34CB9EE8E262}" destId="{BA4A9FF5-A8E3-4377-821D-9552D7C9A442}" srcOrd="20" destOrd="0" presId="urn:microsoft.com/office/officeart/2005/8/layout/bProcess3"/>
    <dgm:cxn modelId="{58E80139-75C6-4737-85EE-E2D71FF5D5BC}" type="presParOf" srcId="{E9981094-5051-438D-9E8B-34CB9EE8E262}" destId="{88125CCB-4A37-407B-A024-B3BC87B0DACA}" srcOrd="21" destOrd="0" presId="urn:microsoft.com/office/officeart/2005/8/layout/bProcess3"/>
    <dgm:cxn modelId="{446FBBB0-45CB-4263-94FA-E912D750314E}" type="presParOf" srcId="{88125CCB-4A37-407B-A024-B3BC87B0DACA}" destId="{D3CDEB73-91FA-4046-A9F3-29D529E6421C}" srcOrd="0" destOrd="0" presId="urn:microsoft.com/office/officeart/2005/8/layout/bProcess3"/>
    <dgm:cxn modelId="{FB6F8A50-E612-4783-A018-B95EEEB44FE8}" type="presParOf" srcId="{E9981094-5051-438D-9E8B-34CB9EE8E262}" destId="{A387B4F6-E170-4626-8DAA-4961DEDA5FD2}" srcOrd="22" destOrd="0" presId="urn:microsoft.com/office/officeart/2005/8/layout/bProcess3"/>
    <dgm:cxn modelId="{40F90689-59C3-4DE6-BCA2-3723EBBC7AD2}" type="presParOf" srcId="{E9981094-5051-438D-9E8B-34CB9EE8E262}" destId="{06A2F571-EA1E-4A9A-AF33-1B0341855C36}" srcOrd="23" destOrd="0" presId="urn:microsoft.com/office/officeart/2005/8/layout/bProcess3"/>
    <dgm:cxn modelId="{97B56493-2243-48E2-9DA8-CD8AF15B24F6}" type="presParOf" srcId="{06A2F571-EA1E-4A9A-AF33-1B0341855C36}" destId="{CEB4DE74-8840-4E28-8C20-8C9D26EA9A13}" srcOrd="0" destOrd="0" presId="urn:microsoft.com/office/officeart/2005/8/layout/bProcess3"/>
    <dgm:cxn modelId="{73FB5772-FFD6-4603-8EC5-655653B05DA2}" type="presParOf" srcId="{E9981094-5051-438D-9E8B-34CB9EE8E262}" destId="{A883CA88-8B1B-4921-BC1F-253A9E3FE8B2}" srcOrd="24" destOrd="0" presId="urn:microsoft.com/office/officeart/2005/8/layout/bProcess3"/>
    <dgm:cxn modelId="{C49B6419-9B4A-47FF-80F0-8980FE5F7500}" type="presParOf" srcId="{E9981094-5051-438D-9E8B-34CB9EE8E262}" destId="{235163EE-609D-446B-B4A9-45A996DA4584}" srcOrd="25" destOrd="0" presId="urn:microsoft.com/office/officeart/2005/8/layout/bProcess3"/>
    <dgm:cxn modelId="{6FE66F13-359C-48FE-8584-26350C27CA4E}" type="presParOf" srcId="{235163EE-609D-446B-B4A9-45A996DA4584}" destId="{FE540451-466A-4164-9080-C328A7D25462}" srcOrd="0" destOrd="0" presId="urn:microsoft.com/office/officeart/2005/8/layout/bProcess3"/>
    <dgm:cxn modelId="{5217486A-F781-4391-9364-AD8706FE0A7C}" type="presParOf" srcId="{E9981094-5051-438D-9E8B-34CB9EE8E262}" destId="{21376B30-5D03-44CD-9788-1DF74693FD40}" srcOrd="26" destOrd="0" presId="urn:microsoft.com/office/officeart/2005/8/layout/bProcess3"/>
    <dgm:cxn modelId="{0F445E46-2D96-4C3C-8B66-06DB1855490F}" type="presParOf" srcId="{E9981094-5051-438D-9E8B-34CB9EE8E262}" destId="{26A762E9-40B6-4BEA-8734-8D8CAA944C5B}" srcOrd="27" destOrd="0" presId="urn:microsoft.com/office/officeart/2005/8/layout/bProcess3"/>
    <dgm:cxn modelId="{60B85AC8-D928-46D5-B481-A6D3308A4F45}" type="presParOf" srcId="{26A762E9-40B6-4BEA-8734-8D8CAA944C5B}" destId="{9D7D44DB-870C-489C-8AB9-F4A9B1BA6A70}" srcOrd="0" destOrd="0" presId="urn:microsoft.com/office/officeart/2005/8/layout/bProcess3"/>
    <dgm:cxn modelId="{759020D2-0C7A-4B49-9E8C-57A527C0A3D1}" type="presParOf" srcId="{E9981094-5051-438D-9E8B-34CB9EE8E262}" destId="{31014EE3-8280-460B-997A-F68768A7FA97}" srcOrd="28" destOrd="0" presId="urn:microsoft.com/office/officeart/2005/8/layout/bProcess3"/>
    <dgm:cxn modelId="{5D69753D-D39D-4DAF-B282-3FBEAF2937A2}" type="presParOf" srcId="{E9981094-5051-438D-9E8B-34CB9EE8E262}" destId="{EB0C4A8B-08CD-44FA-B604-4E76BA3AF6A1}" srcOrd="29" destOrd="0" presId="urn:microsoft.com/office/officeart/2005/8/layout/bProcess3"/>
    <dgm:cxn modelId="{14A2B958-6DFA-4269-8370-0A250A21CCBA}" type="presParOf" srcId="{EB0C4A8B-08CD-44FA-B604-4E76BA3AF6A1}" destId="{E3DD105F-A1F1-410E-934D-C3E857DA8C15}" srcOrd="0" destOrd="0" presId="urn:microsoft.com/office/officeart/2005/8/layout/bProcess3"/>
    <dgm:cxn modelId="{91E04495-BE23-43EC-9FDC-E946DED57DB4}" type="presParOf" srcId="{E9981094-5051-438D-9E8B-34CB9EE8E262}" destId="{0D680141-0D87-4306-A456-B976F8CE3375}" srcOrd="30" destOrd="0" presId="urn:microsoft.com/office/officeart/2005/8/layout/bProcess3"/>
    <dgm:cxn modelId="{D2385384-E2A6-45E3-B701-30EF4240EB46}" type="presParOf" srcId="{E9981094-5051-438D-9E8B-34CB9EE8E262}" destId="{50D71992-A1D7-4540-BC15-B7C588B76D7F}" srcOrd="31" destOrd="0" presId="urn:microsoft.com/office/officeart/2005/8/layout/bProcess3"/>
    <dgm:cxn modelId="{CCA2F3A3-AB7F-450B-91FF-F2CFF95F394E}" type="presParOf" srcId="{50D71992-A1D7-4540-BC15-B7C588B76D7F}" destId="{5AF632B2-758C-4665-BC80-C6FDF719B127}" srcOrd="0" destOrd="0" presId="urn:microsoft.com/office/officeart/2005/8/layout/bProcess3"/>
    <dgm:cxn modelId="{F441DED3-539B-4A5B-BBF0-D6D9F7490788}" type="presParOf" srcId="{E9981094-5051-438D-9E8B-34CB9EE8E262}" destId="{C65E8AE6-7992-4406-B9E3-F415DF497757}" srcOrd="32" destOrd="0" presId="urn:microsoft.com/office/officeart/2005/8/layout/bProcess3"/>
  </dgm:cxnLst>
  <dgm:bg/>
  <dgm:whole>
    <a:ln w="15875">
      <a:noFill/>
      <a:prstDash val="solid"/>
    </a:ln>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C36A2-6EDE-4DB3-BFBB-EB85F8DB4DFE}">
      <dsp:nvSpPr>
        <dsp:cNvPr id="0" name=""/>
        <dsp:cNvSpPr/>
      </dsp:nvSpPr>
      <dsp:spPr>
        <a:xfrm>
          <a:off x="1167653" y="578572"/>
          <a:ext cx="239898" cy="91440"/>
        </a:xfrm>
        <a:custGeom>
          <a:avLst/>
          <a:gdLst/>
          <a:ahLst/>
          <a:cxnLst/>
          <a:rect l="0" t="0" r="0" b="0"/>
          <a:pathLst>
            <a:path>
              <a:moveTo>
                <a:pt x="0" y="45720"/>
              </a:moveTo>
              <a:lnTo>
                <a:pt x="239898" y="45720"/>
              </a:lnTo>
            </a:path>
          </a:pathLst>
        </a:custGeom>
        <a:noFill/>
        <a:ln w="12700" cap="flat" cmpd="sng" algn="ctr">
          <a:solidFill>
            <a:schemeClr val="accent5">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1280840" y="622939"/>
        <a:ext cx="13524" cy="2707"/>
      </dsp:txXfrm>
    </dsp:sp>
    <dsp:sp modelId="{50C2B87E-3A48-4F4F-873B-B4A043CA61F1}">
      <dsp:nvSpPr>
        <dsp:cNvPr id="0" name=""/>
        <dsp:cNvSpPr/>
      </dsp:nvSpPr>
      <dsp:spPr>
        <a:xfrm>
          <a:off x="4650" y="8543"/>
          <a:ext cx="1164802" cy="1231498"/>
        </a:xfrm>
        <a:prstGeom prst="rect">
          <a:avLst/>
        </a:prstGeom>
        <a:gradFill rotWithShape="0">
          <a:gsLst>
            <a:gs pos="0">
              <a:schemeClr val="accent5">
                <a:hueOff val="0"/>
                <a:satOff val="0"/>
                <a:lumOff val="0"/>
                <a:alphaOff val="0"/>
                <a:tint val="50000"/>
                <a:shade val="100000"/>
                <a:alpha val="100000"/>
                <a:satMod val="150000"/>
              </a:schemeClr>
            </a:gs>
            <a:gs pos="40000">
              <a:schemeClr val="accent5">
                <a:hueOff val="0"/>
                <a:satOff val="0"/>
                <a:lumOff val="0"/>
                <a:alphaOff val="0"/>
                <a:tint val="70000"/>
                <a:shade val="100000"/>
                <a:alpha val="100000"/>
                <a:satMod val="150000"/>
              </a:schemeClr>
            </a:gs>
            <a:gs pos="100000">
              <a:schemeClr val="accent5">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ES" sz="1000" b="0" i="0" kern="1200" dirty="0">
              <a:solidFill>
                <a:schemeClr val="tx1"/>
              </a:solidFill>
            </a:rPr>
            <a:t>Su primer trabajo fue cuando todavía estudiaba comunicación social y periodismo en la Universidad Javeriana, fue en Radio Santa Fe</a:t>
          </a:r>
          <a:endParaRPr lang="es-CO" sz="1000" kern="1200" dirty="0">
            <a:solidFill>
              <a:schemeClr val="tx1"/>
            </a:solidFill>
          </a:endParaRPr>
        </a:p>
      </dsp:txBody>
      <dsp:txXfrm>
        <a:off x="4650" y="8543"/>
        <a:ext cx="1164802" cy="1231498"/>
      </dsp:txXfrm>
    </dsp:sp>
    <dsp:sp modelId="{C7D3FC33-01C4-45F9-9AE6-6223FF4F30F2}">
      <dsp:nvSpPr>
        <dsp:cNvPr id="0" name=""/>
        <dsp:cNvSpPr/>
      </dsp:nvSpPr>
      <dsp:spPr>
        <a:xfrm>
          <a:off x="2614233" y="578572"/>
          <a:ext cx="239898" cy="91440"/>
        </a:xfrm>
        <a:custGeom>
          <a:avLst/>
          <a:gdLst/>
          <a:ahLst/>
          <a:cxnLst/>
          <a:rect l="0" t="0" r="0" b="0"/>
          <a:pathLst>
            <a:path>
              <a:moveTo>
                <a:pt x="0" y="45720"/>
              </a:moveTo>
              <a:lnTo>
                <a:pt x="239898" y="45720"/>
              </a:lnTo>
            </a:path>
          </a:pathLst>
        </a:custGeom>
        <a:noFill/>
        <a:ln w="12700" cap="flat" cmpd="sng" algn="ctr">
          <a:solidFill>
            <a:schemeClr val="accent5">
              <a:hueOff val="62029"/>
              <a:satOff val="957"/>
              <a:lumOff val="536"/>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2727420" y="622939"/>
        <a:ext cx="13524" cy="2707"/>
      </dsp:txXfrm>
    </dsp:sp>
    <dsp:sp modelId="{42C4B161-5FA3-4D56-9C63-B78F28B64A00}">
      <dsp:nvSpPr>
        <dsp:cNvPr id="0" name=""/>
        <dsp:cNvSpPr/>
      </dsp:nvSpPr>
      <dsp:spPr>
        <a:xfrm>
          <a:off x="1439952" y="59816"/>
          <a:ext cx="1176081" cy="1128953"/>
        </a:xfrm>
        <a:prstGeom prst="rect">
          <a:avLst/>
        </a:prstGeom>
        <a:gradFill rotWithShape="0">
          <a:gsLst>
            <a:gs pos="0">
              <a:schemeClr val="accent5">
                <a:hueOff val="58153"/>
                <a:satOff val="897"/>
                <a:lumOff val="502"/>
                <a:alphaOff val="0"/>
                <a:tint val="50000"/>
                <a:shade val="100000"/>
                <a:alpha val="100000"/>
                <a:satMod val="150000"/>
              </a:schemeClr>
            </a:gs>
            <a:gs pos="40000">
              <a:schemeClr val="accent5">
                <a:hueOff val="58153"/>
                <a:satOff val="897"/>
                <a:lumOff val="502"/>
                <a:alphaOff val="0"/>
                <a:tint val="70000"/>
                <a:shade val="100000"/>
                <a:alpha val="100000"/>
                <a:satMod val="150000"/>
              </a:schemeClr>
            </a:gs>
            <a:gs pos="100000">
              <a:schemeClr val="accent5">
                <a:hueOff val="58153"/>
                <a:satOff val="897"/>
                <a:lumOff val="502"/>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dirty="0">
              <a:solidFill>
                <a:schemeClr val="tx1"/>
              </a:solidFill>
            </a:rPr>
            <a:t>Cuando no había terminado la universidad  empezó a trabajar en el Noticiero Criptón, de la familia Turbay Ayala</a:t>
          </a:r>
        </a:p>
      </dsp:txBody>
      <dsp:txXfrm>
        <a:off x="1439952" y="59816"/>
        <a:ext cx="1176081" cy="1128953"/>
      </dsp:txXfrm>
    </dsp:sp>
    <dsp:sp modelId="{A587F11F-E81C-4FB2-8EE3-DC2034716213}">
      <dsp:nvSpPr>
        <dsp:cNvPr id="0" name=""/>
        <dsp:cNvSpPr/>
      </dsp:nvSpPr>
      <dsp:spPr>
        <a:xfrm>
          <a:off x="4060814" y="578572"/>
          <a:ext cx="239898" cy="91440"/>
        </a:xfrm>
        <a:custGeom>
          <a:avLst/>
          <a:gdLst/>
          <a:ahLst/>
          <a:cxnLst/>
          <a:rect l="0" t="0" r="0" b="0"/>
          <a:pathLst>
            <a:path>
              <a:moveTo>
                <a:pt x="0" y="45720"/>
              </a:moveTo>
              <a:lnTo>
                <a:pt x="239898" y="45720"/>
              </a:lnTo>
            </a:path>
          </a:pathLst>
        </a:custGeom>
        <a:noFill/>
        <a:ln w="12700" cap="flat" cmpd="sng" algn="ctr">
          <a:solidFill>
            <a:schemeClr val="accent5">
              <a:hueOff val="124059"/>
              <a:satOff val="1914"/>
              <a:lumOff val="1072"/>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4174001" y="622939"/>
        <a:ext cx="13524" cy="2707"/>
      </dsp:txXfrm>
    </dsp:sp>
    <dsp:sp modelId="{C3EC4DEE-C477-4014-A466-AC115D1C95D8}">
      <dsp:nvSpPr>
        <dsp:cNvPr id="0" name=""/>
        <dsp:cNvSpPr/>
      </dsp:nvSpPr>
      <dsp:spPr>
        <a:xfrm>
          <a:off x="2886532" y="271468"/>
          <a:ext cx="1176081" cy="705648"/>
        </a:xfrm>
        <a:prstGeom prst="rect">
          <a:avLst/>
        </a:prstGeom>
        <a:gradFill rotWithShape="0">
          <a:gsLst>
            <a:gs pos="0">
              <a:schemeClr val="accent5">
                <a:hueOff val="116305"/>
                <a:satOff val="1795"/>
                <a:lumOff val="1005"/>
                <a:alphaOff val="0"/>
                <a:tint val="50000"/>
                <a:shade val="100000"/>
                <a:alpha val="100000"/>
                <a:satMod val="150000"/>
              </a:schemeClr>
            </a:gs>
            <a:gs pos="40000">
              <a:schemeClr val="accent5">
                <a:hueOff val="116305"/>
                <a:satOff val="1795"/>
                <a:lumOff val="1005"/>
                <a:alphaOff val="0"/>
                <a:tint val="70000"/>
                <a:shade val="100000"/>
                <a:alpha val="100000"/>
                <a:satMod val="150000"/>
              </a:schemeClr>
            </a:gs>
            <a:gs pos="100000">
              <a:schemeClr val="accent5">
                <a:hueOff val="116305"/>
                <a:satOff val="1795"/>
                <a:lumOff val="1005"/>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a:solidFill>
                <a:schemeClr val="tx1"/>
              </a:solidFill>
            </a:rPr>
            <a:t>Trabajo por un corto tiempo en</a:t>
          </a:r>
        </a:p>
        <a:p>
          <a:pPr marL="0" lvl="0" indent="0" algn="ctr" defTabSz="444500">
            <a:lnSpc>
              <a:spcPct val="90000"/>
            </a:lnSpc>
            <a:spcBef>
              <a:spcPct val="0"/>
            </a:spcBef>
            <a:spcAft>
              <a:spcPct val="35000"/>
            </a:spcAft>
            <a:buFont typeface="+mj-lt"/>
            <a:buNone/>
          </a:pPr>
          <a:r>
            <a:rPr lang="es-CO" sz="1000" kern="1200">
              <a:solidFill>
                <a:schemeClr val="tx1"/>
              </a:solidFill>
            </a:rPr>
            <a:t> El espectador</a:t>
          </a:r>
          <a:endParaRPr lang="es-CO" sz="1000" kern="1200" dirty="0">
            <a:solidFill>
              <a:schemeClr val="tx1"/>
            </a:solidFill>
          </a:endParaRPr>
        </a:p>
      </dsp:txBody>
      <dsp:txXfrm>
        <a:off x="2886532" y="271468"/>
        <a:ext cx="1176081" cy="705648"/>
      </dsp:txXfrm>
    </dsp:sp>
    <dsp:sp modelId="{3EAF55A3-1BA7-4E47-98B0-CEA36EBC3449}">
      <dsp:nvSpPr>
        <dsp:cNvPr id="0" name=""/>
        <dsp:cNvSpPr/>
      </dsp:nvSpPr>
      <dsp:spPr>
        <a:xfrm>
          <a:off x="5507394" y="578572"/>
          <a:ext cx="239898" cy="91440"/>
        </a:xfrm>
        <a:custGeom>
          <a:avLst/>
          <a:gdLst/>
          <a:ahLst/>
          <a:cxnLst/>
          <a:rect l="0" t="0" r="0" b="0"/>
          <a:pathLst>
            <a:path>
              <a:moveTo>
                <a:pt x="0" y="45720"/>
              </a:moveTo>
              <a:lnTo>
                <a:pt x="239898" y="45720"/>
              </a:lnTo>
            </a:path>
          </a:pathLst>
        </a:custGeom>
        <a:noFill/>
        <a:ln w="12700" cap="flat" cmpd="sng" algn="ctr">
          <a:solidFill>
            <a:schemeClr val="accent5">
              <a:hueOff val="186088"/>
              <a:satOff val="2871"/>
              <a:lumOff val="1608"/>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5620581" y="622939"/>
        <a:ext cx="13524" cy="2707"/>
      </dsp:txXfrm>
    </dsp:sp>
    <dsp:sp modelId="{B245DEED-E31E-4718-AA6A-B0E547FF1E5E}">
      <dsp:nvSpPr>
        <dsp:cNvPr id="0" name=""/>
        <dsp:cNvSpPr/>
      </dsp:nvSpPr>
      <dsp:spPr>
        <a:xfrm>
          <a:off x="4333113" y="271468"/>
          <a:ext cx="1176081" cy="705648"/>
        </a:xfrm>
        <a:prstGeom prst="rect">
          <a:avLst/>
        </a:prstGeom>
        <a:gradFill rotWithShape="0">
          <a:gsLst>
            <a:gs pos="0">
              <a:schemeClr val="accent5">
                <a:hueOff val="174458"/>
                <a:satOff val="2692"/>
                <a:lumOff val="1507"/>
                <a:alphaOff val="0"/>
                <a:tint val="50000"/>
                <a:shade val="100000"/>
                <a:alpha val="100000"/>
                <a:satMod val="150000"/>
              </a:schemeClr>
            </a:gs>
            <a:gs pos="40000">
              <a:schemeClr val="accent5">
                <a:hueOff val="174458"/>
                <a:satOff val="2692"/>
                <a:lumOff val="1507"/>
                <a:alphaOff val="0"/>
                <a:tint val="70000"/>
                <a:shade val="100000"/>
                <a:alpha val="100000"/>
                <a:satMod val="150000"/>
              </a:schemeClr>
            </a:gs>
            <a:gs pos="100000">
              <a:schemeClr val="accent5">
                <a:hueOff val="174458"/>
                <a:satOff val="2692"/>
                <a:lumOff val="1507"/>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a:solidFill>
                <a:schemeClr val="tx1"/>
              </a:solidFill>
            </a:rPr>
            <a:t>Posteriormente fue a trabajar en el programa radial Contacto Radio</a:t>
          </a:r>
          <a:endParaRPr lang="es-CO" sz="1000" kern="1200" dirty="0">
            <a:solidFill>
              <a:schemeClr val="tx1"/>
            </a:solidFill>
          </a:endParaRPr>
        </a:p>
      </dsp:txBody>
      <dsp:txXfrm>
        <a:off x="4333113" y="271468"/>
        <a:ext cx="1176081" cy="705648"/>
      </dsp:txXfrm>
    </dsp:sp>
    <dsp:sp modelId="{171F093F-3639-45CA-931E-423BF5B0A352}">
      <dsp:nvSpPr>
        <dsp:cNvPr id="0" name=""/>
        <dsp:cNvSpPr/>
      </dsp:nvSpPr>
      <dsp:spPr>
        <a:xfrm>
          <a:off x="6953974" y="578572"/>
          <a:ext cx="239898" cy="91440"/>
        </a:xfrm>
        <a:custGeom>
          <a:avLst/>
          <a:gdLst/>
          <a:ahLst/>
          <a:cxnLst/>
          <a:rect l="0" t="0" r="0" b="0"/>
          <a:pathLst>
            <a:path>
              <a:moveTo>
                <a:pt x="0" y="45720"/>
              </a:moveTo>
              <a:lnTo>
                <a:pt x="239898" y="45720"/>
              </a:lnTo>
            </a:path>
          </a:pathLst>
        </a:custGeom>
        <a:noFill/>
        <a:ln w="12700" cap="flat" cmpd="sng" algn="ctr">
          <a:solidFill>
            <a:schemeClr val="accent5">
              <a:hueOff val="248118"/>
              <a:satOff val="3829"/>
              <a:lumOff val="2144"/>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7067161" y="622939"/>
        <a:ext cx="13524" cy="2707"/>
      </dsp:txXfrm>
    </dsp:sp>
    <dsp:sp modelId="{60383929-2F56-4C3C-B7EA-B256C25A5CC9}">
      <dsp:nvSpPr>
        <dsp:cNvPr id="0" name=""/>
        <dsp:cNvSpPr/>
      </dsp:nvSpPr>
      <dsp:spPr>
        <a:xfrm>
          <a:off x="5779693" y="125614"/>
          <a:ext cx="1176081" cy="997357"/>
        </a:xfrm>
        <a:prstGeom prst="rect">
          <a:avLst/>
        </a:prstGeom>
        <a:gradFill rotWithShape="0">
          <a:gsLst>
            <a:gs pos="0">
              <a:schemeClr val="accent5">
                <a:hueOff val="232611"/>
                <a:satOff val="3589"/>
                <a:lumOff val="2010"/>
                <a:alphaOff val="0"/>
                <a:tint val="50000"/>
                <a:shade val="100000"/>
                <a:alpha val="100000"/>
                <a:satMod val="150000"/>
              </a:schemeClr>
            </a:gs>
            <a:gs pos="40000">
              <a:schemeClr val="accent5">
                <a:hueOff val="232611"/>
                <a:satOff val="3589"/>
                <a:lumOff val="2010"/>
                <a:alphaOff val="0"/>
                <a:tint val="70000"/>
                <a:shade val="100000"/>
                <a:alpha val="100000"/>
                <a:satMod val="150000"/>
              </a:schemeClr>
            </a:gs>
            <a:gs pos="100000">
              <a:schemeClr val="accent5">
                <a:hueOff val="232611"/>
                <a:satOff val="3589"/>
                <a:lumOff val="201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ES" sz="1000" b="0" i="0" kern="1200" dirty="0">
              <a:solidFill>
                <a:schemeClr val="tx1"/>
              </a:solidFill>
            </a:rPr>
            <a:t>En 1994 pasó al noticiero de televisión AM-PM, que era de la Alianza Democrática M-19</a:t>
          </a:r>
          <a:endParaRPr lang="es-CO" sz="1000" kern="1200" dirty="0">
            <a:solidFill>
              <a:schemeClr val="tx1"/>
            </a:solidFill>
          </a:endParaRPr>
        </a:p>
      </dsp:txBody>
      <dsp:txXfrm>
        <a:off x="5779693" y="125614"/>
        <a:ext cx="1176081" cy="997357"/>
      </dsp:txXfrm>
    </dsp:sp>
    <dsp:sp modelId="{8B439BB8-8AD6-4C98-A370-FDCC1BC2B11F}">
      <dsp:nvSpPr>
        <dsp:cNvPr id="0" name=""/>
        <dsp:cNvSpPr/>
      </dsp:nvSpPr>
      <dsp:spPr>
        <a:xfrm>
          <a:off x="592691" y="1050236"/>
          <a:ext cx="7221622" cy="607365"/>
        </a:xfrm>
        <a:custGeom>
          <a:avLst/>
          <a:gdLst/>
          <a:ahLst/>
          <a:cxnLst/>
          <a:rect l="0" t="0" r="0" b="0"/>
          <a:pathLst>
            <a:path>
              <a:moveTo>
                <a:pt x="7221622" y="0"/>
              </a:moveTo>
              <a:lnTo>
                <a:pt x="7221622" y="320782"/>
              </a:lnTo>
              <a:lnTo>
                <a:pt x="0" y="320782"/>
              </a:lnTo>
              <a:lnTo>
                <a:pt x="0" y="607365"/>
              </a:lnTo>
            </a:path>
          </a:pathLst>
        </a:custGeom>
        <a:noFill/>
        <a:ln w="12700" cap="flat" cmpd="sng" algn="ctr">
          <a:solidFill>
            <a:schemeClr val="accent5">
              <a:hueOff val="310147"/>
              <a:satOff val="4786"/>
              <a:lumOff val="268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4022259" y="1352565"/>
        <a:ext cx="362487" cy="2707"/>
      </dsp:txXfrm>
    </dsp:sp>
    <dsp:sp modelId="{F91B8B9C-B731-4E6C-85EE-1616BB9C78BB}">
      <dsp:nvSpPr>
        <dsp:cNvPr id="0" name=""/>
        <dsp:cNvSpPr/>
      </dsp:nvSpPr>
      <dsp:spPr>
        <a:xfrm>
          <a:off x="7226273" y="196549"/>
          <a:ext cx="1176081" cy="855486"/>
        </a:xfrm>
        <a:prstGeom prst="rect">
          <a:avLst/>
        </a:prstGeom>
        <a:gradFill rotWithShape="0">
          <a:gsLst>
            <a:gs pos="0">
              <a:schemeClr val="accent5">
                <a:hueOff val="290763"/>
                <a:satOff val="4487"/>
                <a:lumOff val="2512"/>
                <a:alphaOff val="0"/>
                <a:tint val="50000"/>
                <a:shade val="100000"/>
                <a:alpha val="100000"/>
                <a:satMod val="150000"/>
              </a:schemeClr>
            </a:gs>
            <a:gs pos="40000">
              <a:schemeClr val="accent5">
                <a:hueOff val="290763"/>
                <a:satOff val="4487"/>
                <a:lumOff val="2512"/>
                <a:alphaOff val="0"/>
                <a:tint val="70000"/>
                <a:shade val="100000"/>
                <a:alpha val="100000"/>
                <a:satMod val="150000"/>
              </a:schemeClr>
            </a:gs>
            <a:gs pos="100000">
              <a:schemeClr val="accent5">
                <a:hueOff val="290763"/>
                <a:satOff val="4487"/>
                <a:lumOff val="2512"/>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dirty="0">
              <a:solidFill>
                <a:schemeClr val="tx1"/>
              </a:solidFill>
            </a:rPr>
            <a:t>De allí pasó al Noticiero Nacional, y luego fue redactor de paz de RCN. </a:t>
          </a:r>
        </a:p>
      </dsp:txBody>
      <dsp:txXfrm>
        <a:off x="7226273" y="196549"/>
        <a:ext cx="1176081" cy="855486"/>
      </dsp:txXfrm>
    </dsp:sp>
    <dsp:sp modelId="{07BD6E60-2DB4-42DB-9EA0-D4C39DCA24CD}">
      <dsp:nvSpPr>
        <dsp:cNvPr id="0" name=""/>
        <dsp:cNvSpPr/>
      </dsp:nvSpPr>
      <dsp:spPr>
        <a:xfrm>
          <a:off x="1178932" y="2055248"/>
          <a:ext cx="239898" cy="91440"/>
        </a:xfrm>
        <a:custGeom>
          <a:avLst/>
          <a:gdLst/>
          <a:ahLst/>
          <a:cxnLst/>
          <a:rect l="0" t="0" r="0" b="0"/>
          <a:pathLst>
            <a:path>
              <a:moveTo>
                <a:pt x="0" y="45720"/>
              </a:moveTo>
              <a:lnTo>
                <a:pt x="239898" y="45720"/>
              </a:lnTo>
            </a:path>
          </a:pathLst>
        </a:custGeom>
        <a:noFill/>
        <a:ln w="12700" cap="flat" cmpd="sng" algn="ctr">
          <a:solidFill>
            <a:schemeClr val="accent5">
              <a:hueOff val="372177"/>
              <a:satOff val="5743"/>
              <a:lumOff val="3216"/>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1292119" y="2099614"/>
        <a:ext cx="13524" cy="2707"/>
      </dsp:txXfrm>
    </dsp:sp>
    <dsp:sp modelId="{C5D5A96B-6E72-49AB-9798-CE2C581F8E5F}">
      <dsp:nvSpPr>
        <dsp:cNvPr id="0" name=""/>
        <dsp:cNvSpPr/>
      </dsp:nvSpPr>
      <dsp:spPr>
        <a:xfrm>
          <a:off x="4650" y="1690001"/>
          <a:ext cx="1176081" cy="821932"/>
        </a:xfrm>
        <a:prstGeom prst="rect">
          <a:avLst/>
        </a:prstGeom>
        <a:gradFill rotWithShape="0">
          <a:gsLst>
            <a:gs pos="0">
              <a:schemeClr val="accent5">
                <a:hueOff val="348916"/>
                <a:satOff val="5384"/>
                <a:lumOff val="3015"/>
                <a:alphaOff val="0"/>
                <a:tint val="50000"/>
                <a:shade val="100000"/>
                <a:alpha val="100000"/>
                <a:satMod val="150000"/>
              </a:schemeClr>
            </a:gs>
            <a:gs pos="40000">
              <a:schemeClr val="accent5">
                <a:hueOff val="348916"/>
                <a:satOff val="5384"/>
                <a:lumOff val="3015"/>
                <a:alphaOff val="0"/>
                <a:tint val="70000"/>
                <a:shade val="100000"/>
                <a:alpha val="100000"/>
                <a:satMod val="150000"/>
              </a:schemeClr>
            </a:gs>
            <a:gs pos="100000">
              <a:schemeClr val="accent5">
                <a:hueOff val="348916"/>
                <a:satOff val="5384"/>
                <a:lumOff val="3015"/>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dirty="0">
              <a:solidFill>
                <a:schemeClr val="tx1"/>
              </a:solidFill>
            </a:rPr>
            <a:t>En el 2000 regresó a El Espectador, como editor de la sección de Paz, que cubría el proceso de paz. </a:t>
          </a:r>
        </a:p>
      </dsp:txBody>
      <dsp:txXfrm>
        <a:off x="4650" y="1690001"/>
        <a:ext cx="1176081" cy="821932"/>
      </dsp:txXfrm>
    </dsp:sp>
    <dsp:sp modelId="{A2168AB8-DA5B-4B3D-8041-7D40F6CDEE80}">
      <dsp:nvSpPr>
        <dsp:cNvPr id="0" name=""/>
        <dsp:cNvSpPr/>
      </dsp:nvSpPr>
      <dsp:spPr>
        <a:xfrm>
          <a:off x="2625512" y="2055248"/>
          <a:ext cx="239898" cy="91440"/>
        </a:xfrm>
        <a:custGeom>
          <a:avLst/>
          <a:gdLst/>
          <a:ahLst/>
          <a:cxnLst/>
          <a:rect l="0" t="0" r="0" b="0"/>
          <a:pathLst>
            <a:path>
              <a:moveTo>
                <a:pt x="0" y="45720"/>
              </a:moveTo>
              <a:lnTo>
                <a:pt x="239898" y="45720"/>
              </a:lnTo>
            </a:path>
          </a:pathLst>
        </a:custGeom>
        <a:noFill/>
        <a:ln w="12700" cap="flat" cmpd="sng" algn="ctr">
          <a:solidFill>
            <a:schemeClr val="accent5">
              <a:hueOff val="434206"/>
              <a:satOff val="6700"/>
              <a:lumOff val="3752"/>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2738699" y="2099614"/>
        <a:ext cx="13524" cy="2707"/>
      </dsp:txXfrm>
    </dsp:sp>
    <dsp:sp modelId="{15691AA4-A9E9-4516-A25E-CC7B682D560A}">
      <dsp:nvSpPr>
        <dsp:cNvPr id="0" name=""/>
        <dsp:cNvSpPr/>
      </dsp:nvSpPr>
      <dsp:spPr>
        <a:xfrm>
          <a:off x="1451230" y="1638725"/>
          <a:ext cx="1176081" cy="924484"/>
        </a:xfrm>
        <a:prstGeom prst="rect">
          <a:avLst/>
        </a:prstGeom>
        <a:gradFill rotWithShape="0">
          <a:gsLst>
            <a:gs pos="0">
              <a:schemeClr val="accent5">
                <a:hueOff val="407068"/>
                <a:satOff val="6281"/>
                <a:lumOff val="3517"/>
                <a:alphaOff val="0"/>
                <a:tint val="50000"/>
                <a:shade val="100000"/>
                <a:alpha val="100000"/>
                <a:satMod val="150000"/>
              </a:schemeClr>
            </a:gs>
            <a:gs pos="40000">
              <a:schemeClr val="accent5">
                <a:hueOff val="407068"/>
                <a:satOff val="6281"/>
                <a:lumOff val="3517"/>
                <a:alphaOff val="0"/>
                <a:tint val="70000"/>
                <a:shade val="100000"/>
                <a:alpha val="100000"/>
                <a:satMod val="150000"/>
              </a:schemeClr>
            </a:gs>
            <a:gs pos="100000">
              <a:schemeClr val="accent5">
                <a:hueOff val="407068"/>
                <a:satOff val="6281"/>
                <a:lumOff val="3517"/>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ES" sz="1000" b="0" i="0" kern="1200" dirty="0">
              <a:solidFill>
                <a:schemeClr val="tx1"/>
              </a:solidFill>
            </a:rPr>
            <a:t>Al estar trabajando como editor en el espectador tuvo que irse a vivir a España por razones de seguridad</a:t>
          </a:r>
          <a:endParaRPr lang="es-ES" sz="1000" kern="1200" dirty="0">
            <a:solidFill>
              <a:schemeClr val="tx1"/>
            </a:solidFill>
          </a:endParaRPr>
        </a:p>
      </dsp:txBody>
      <dsp:txXfrm>
        <a:off x="1451230" y="1638725"/>
        <a:ext cx="1176081" cy="924484"/>
      </dsp:txXfrm>
    </dsp:sp>
    <dsp:sp modelId="{28F46851-F152-4324-8DA1-A08243CFBE7C}">
      <dsp:nvSpPr>
        <dsp:cNvPr id="0" name=""/>
        <dsp:cNvSpPr/>
      </dsp:nvSpPr>
      <dsp:spPr>
        <a:xfrm>
          <a:off x="4072092" y="2055248"/>
          <a:ext cx="239898" cy="91440"/>
        </a:xfrm>
        <a:custGeom>
          <a:avLst/>
          <a:gdLst/>
          <a:ahLst/>
          <a:cxnLst/>
          <a:rect l="0" t="0" r="0" b="0"/>
          <a:pathLst>
            <a:path>
              <a:moveTo>
                <a:pt x="0" y="45720"/>
              </a:moveTo>
              <a:lnTo>
                <a:pt x="239898" y="45720"/>
              </a:lnTo>
            </a:path>
          </a:pathLst>
        </a:custGeom>
        <a:noFill/>
        <a:ln w="12700" cap="flat" cmpd="sng" algn="ctr">
          <a:solidFill>
            <a:schemeClr val="accent5">
              <a:hueOff val="496236"/>
              <a:satOff val="7657"/>
              <a:lumOff val="4287"/>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4185279" y="2099614"/>
        <a:ext cx="13524" cy="2707"/>
      </dsp:txXfrm>
    </dsp:sp>
    <dsp:sp modelId="{A7856192-55A1-44EC-87A0-341DE561AFE5}">
      <dsp:nvSpPr>
        <dsp:cNvPr id="0" name=""/>
        <dsp:cNvSpPr/>
      </dsp:nvSpPr>
      <dsp:spPr>
        <a:xfrm>
          <a:off x="2897811" y="1640263"/>
          <a:ext cx="1176081" cy="921408"/>
        </a:xfrm>
        <a:prstGeom prst="rect">
          <a:avLst/>
        </a:prstGeom>
        <a:gradFill rotWithShape="0">
          <a:gsLst>
            <a:gs pos="0">
              <a:schemeClr val="accent5">
                <a:hueOff val="465221"/>
                <a:satOff val="7179"/>
                <a:lumOff val="4020"/>
                <a:alphaOff val="0"/>
                <a:tint val="50000"/>
                <a:shade val="100000"/>
                <a:alpha val="100000"/>
                <a:satMod val="150000"/>
              </a:schemeClr>
            </a:gs>
            <a:gs pos="40000">
              <a:schemeClr val="accent5">
                <a:hueOff val="465221"/>
                <a:satOff val="7179"/>
                <a:lumOff val="4020"/>
                <a:alphaOff val="0"/>
                <a:tint val="70000"/>
                <a:shade val="100000"/>
                <a:alpha val="100000"/>
                <a:satMod val="150000"/>
              </a:schemeClr>
            </a:gs>
            <a:gs pos="100000">
              <a:schemeClr val="accent5">
                <a:hueOff val="465221"/>
                <a:satOff val="7179"/>
                <a:lumOff val="402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ES" sz="1000" b="0" i="0" kern="1200" dirty="0">
              <a:solidFill>
                <a:schemeClr val="tx1"/>
              </a:solidFill>
            </a:rPr>
            <a:t>Logró conseguir ayuda de Amnistía Internacional, que le ayudó a vivir durante cerca de un año en España..</a:t>
          </a:r>
        </a:p>
      </dsp:txBody>
      <dsp:txXfrm>
        <a:off x="2897811" y="1640263"/>
        <a:ext cx="1176081" cy="921408"/>
      </dsp:txXfrm>
    </dsp:sp>
    <dsp:sp modelId="{B68C3F7E-FBA3-44E4-9C21-22D8CDB4CEA6}">
      <dsp:nvSpPr>
        <dsp:cNvPr id="0" name=""/>
        <dsp:cNvSpPr/>
      </dsp:nvSpPr>
      <dsp:spPr>
        <a:xfrm>
          <a:off x="5518673" y="2055248"/>
          <a:ext cx="239898" cy="91440"/>
        </a:xfrm>
        <a:custGeom>
          <a:avLst/>
          <a:gdLst/>
          <a:ahLst/>
          <a:cxnLst/>
          <a:rect l="0" t="0" r="0" b="0"/>
          <a:pathLst>
            <a:path>
              <a:moveTo>
                <a:pt x="0" y="45720"/>
              </a:moveTo>
              <a:lnTo>
                <a:pt x="239898" y="45720"/>
              </a:lnTo>
            </a:path>
          </a:pathLst>
        </a:custGeom>
        <a:noFill/>
        <a:ln w="12700" cap="flat" cmpd="sng" algn="ctr">
          <a:solidFill>
            <a:schemeClr val="accent5">
              <a:hueOff val="558265"/>
              <a:satOff val="8614"/>
              <a:lumOff val="4823"/>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5631860" y="2099614"/>
        <a:ext cx="13524" cy="2707"/>
      </dsp:txXfrm>
    </dsp:sp>
    <dsp:sp modelId="{E8681171-A937-463C-AE7C-DAF8AFDECC33}">
      <dsp:nvSpPr>
        <dsp:cNvPr id="0" name=""/>
        <dsp:cNvSpPr/>
      </dsp:nvSpPr>
      <dsp:spPr>
        <a:xfrm>
          <a:off x="4344391" y="1748143"/>
          <a:ext cx="1176081" cy="705648"/>
        </a:xfrm>
        <a:prstGeom prst="rect">
          <a:avLst/>
        </a:prstGeom>
        <a:gradFill rotWithShape="0">
          <a:gsLst>
            <a:gs pos="0">
              <a:schemeClr val="accent5">
                <a:hueOff val="523374"/>
                <a:satOff val="8076"/>
                <a:lumOff val="4522"/>
                <a:alphaOff val="0"/>
                <a:tint val="50000"/>
                <a:shade val="100000"/>
                <a:alpha val="100000"/>
                <a:satMod val="150000"/>
              </a:schemeClr>
            </a:gs>
            <a:gs pos="40000">
              <a:schemeClr val="accent5">
                <a:hueOff val="523374"/>
                <a:satOff val="8076"/>
                <a:lumOff val="4522"/>
                <a:alphaOff val="0"/>
                <a:tint val="70000"/>
                <a:shade val="100000"/>
                <a:alpha val="100000"/>
                <a:satMod val="150000"/>
              </a:schemeClr>
            </a:gs>
            <a:gs pos="100000">
              <a:schemeClr val="accent5">
                <a:hueOff val="523374"/>
                <a:satOff val="8076"/>
                <a:lumOff val="4522"/>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ES" sz="1000" b="0" i="0" kern="1200">
              <a:solidFill>
                <a:schemeClr val="tx1"/>
              </a:solidFill>
            </a:rPr>
            <a:t>Volvió a Colombia ya convertido en un hombre de izquierda</a:t>
          </a:r>
          <a:endParaRPr lang="es-ES" sz="1000" b="0" i="0" kern="1200" dirty="0">
            <a:solidFill>
              <a:schemeClr val="tx1"/>
            </a:solidFill>
          </a:endParaRPr>
        </a:p>
      </dsp:txBody>
      <dsp:txXfrm>
        <a:off x="4344391" y="1748143"/>
        <a:ext cx="1176081" cy="705648"/>
      </dsp:txXfrm>
    </dsp:sp>
    <dsp:sp modelId="{88125CCB-4A37-407B-A024-B3BC87B0DACA}">
      <dsp:nvSpPr>
        <dsp:cNvPr id="0" name=""/>
        <dsp:cNvSpPr/>
      </dsp:nvSpPr>
      <dsp:spPr>
        <a:xfrm>
          <a:off x="6965253" y="2055248"/>
          <a:ext cx="239898" cy="91440"/>
        </a:xfrm>
        <a:custGeom>
          <a:avLst/>
          <a:gdLst/>
          <a:ahLst/>
          <a:cxnLst/>
          <a:rect l="0" t="0" r="0" b="0"/>
          <a:pathLst>
            <a:path>
              <a:moveTo>
                <a:pt x="0" y="45720"/>
              </a:moveTo>
              <a:lnTo>
                <a:pt x="239898" y="45720"/>
              </a:lnTo>
            </a:path>
          </a:pathLst>
        </a:custGeom>
        <a:noFill/>
        <a:ln w="12700" cap="flat" cmpd="sng" algn="ctr">
          <a:solidFill>
            <a:schemeClr val="accent5">
              <a:hueOff val="620295"/>
              <a:satOff val="9571"/>
              <a:lumOff val="5359"/>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7078440" y="2099614"/>
        <a:ext cx="13524" cy="2707"/>
      </dsp:txXfrm>
    </dsp:sp>
    <dsp:sp modelId="{BA4A9FF5-A8E3-4377-821D-9552D7C9A442}">
      <dsp:nvSpPr>
        <dsp:cNvPr id="0" name=""/>
        <dsp:cNvSpPr/>
      </dsp:nvSpPr>
      <dsp:spPr>
        <a:xfrm>
          <a:off x="5790971" y="1748143"/>
          <a:ext cx="1176081" cy="705648"/>
        </a:xfrm>
        <a:prstGeom prst="rect">
          <a:avLst/>
        </a:prstGeom>
        <a:gradFill rotWithShape="0">
          <a:gsLst>
            <a:gs pos="0">
              <a:schemeClr val="accent5">
                <a:hueOff val="581526"/>
                <a:satOff val="8973"/>
                <a:lumOff val="5024"/>
                <a:alphaOff val="0"/>
                <a:tint val="50000"/>
                <a:shade val="100000"/>
                <a:alpha val="100000"/>
                <a:satMod val="150000"/>
              </a:schemeClr>
            </a:gs>
            <a:gs pos="40000">
              <a:schemeClr val="accent5">
                <a:hueOff val="581526"/>
                <a:satOff val="8973"/>
                <a:lumOff val="5024"/>
                <a:alphaOff val="0"/>
                <a:tint val="70000"/>
                <a:shade val="100000"/>
                <a:alpha val="100000"/>
                <a:satMod val="150000"/>
              </a:schemeClr>
            </a:gs>
            <a:gs pos="100000">
              <a:schemeClr val="accent5">
                <a:hueOff val="581526"/>
                <a:satOff val="8973"/>
                <a:lumOff val="5024"/>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a:solidFill>
                <a:schemeClr val="tx1"/>
              </a:solidFill>
            </a:rPr>
            <a:t>En el 2002 trabajo en la campaña a la Presidencia de Lucho Garzón</a:t>
          </a:r>
          <a:endParaRPr lang="es-CO" sz="1000" kern="1200" dirty="0">
            <a:solidFill>
              <a:schemeClr val="tx1"/>
            </a:solidFill>
          </a:endParaRPr>
        </a:p>
      </dsp:txBody>
      <dsp:txXfrm>
        <a:off x="5790971" y="1748143"/>
        <a:ext cx="1176081" cy="705648"/>
      </dsp:txXfrm>
    </dsp:sp>
    <dsp:sp modelId="{06A2F571-EA1E-4A9A-AF33-1B0341855C36}">
      <dsp:nvSpPr>
        <dsp:cNvPr id="0" name=""/>
        <dsp:cNvSpPr/>
      </dsp:nvSpPr>
      <dsp:spPr>
        <a:xfrm>
          <a:off x="675487" y="2689595"/>
          <a:ext cx="7269454" cy="408457"/>
        </a:xfrm>
        <a:custGeom>
          <a:avLst/>
          <a:gdLst/>
          <a:ahLst/>
          <a:cxnLst/>
          <a:rect l="0" t="0" r="0" b="0"/>
          <a:pathLst>
            <a:path>
              <a:moveTo>
                <a:pt x="7269454" y="0"/>
              </a:moveTo>
              <a:lnTo>
                <a:pt x="7269454" y="221328"/>
              </a:lnTo>
              <a:lnTo>
                <a:pt x="0" y="221328"/>
              </a:lnTo>
              <a:lnTo>
                <a:pt x="0" y="408457"/>
              </a:lnTo>
            </a:path>
          </a:pathLst>
        </a:custGeom>
        <a:noFill/>
        <a:ln w="12700" cap="flat" cmpd="sng" algn="ctr">
          <a:solidFill>
            <a:schemeClr val="accent5">
              <a:hueOff val="682324"/>
              <a:satOff val="10528"/>
              <a:lumOff val="5895"/>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4128147" y="2892469"/>
        <a:ext cx="364135" cy="2707"/>
      </dsp:txXfrm>
    </dsp:sp>
    <dsp:sp modelId="{A387B4F6-E170-4626-8DAA-4961DEDA5FD2}">
      <dsp:nvSpPr>
        <dsp:cNvPr id="0" name=""/>
        <dsp:cNvSpPr/>
      </dsp:nvSpPr>
      <dsp:spPr>
        <a:xfrm>
          <a:off x="7237552" y="1510540"/>
          <a:ext cx="1414779" cy="1180854"/>
        </a:xfrm>
        <a:prstGeom prst="rect">
          <a:avLst/>
        </a:prstGeom>
        <a:gradFill rotWithShape="0">
          <a:gsLst>
            <a:gs pos="0">
              <a:schemeClr val="accent5">
                <a:hueOff val="639679"/>
                <a:satOff val="9870"/>
                <a:lumOff val="5527"/>
                <a:alphaOff val="0"/>
                <a:tint val="50000"/>
                <a:shade val="100000"/>
                <a:alpha val="100000"/>
                <a:satMod val="150000"/>
              </a:schemeClr>
            </a:gs>
            <a:gs pos="40000">
              <a:schemeClr val="accent5">
                <a:hueOff val="639679"/>
                <a:satOff val="9870"/>
                <a:lumOff val="5527"/>
                <a:alphaOff val="0"/>
                <a:tint val="70000"/>
                <a:shade val="100000"/>
                <a:alpha val="100000"/>
                <a:satMod val="150000"/>
              </a:schemeClr>
            </a:gs>
            <a:gs pos="100000">
              <a:schemeClr val="accent5">
                <a:hueOff val="639679"/>
                <a:satOff val="9870"/>
                <a:lumOff val="5527"/>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Font typeface="+mj-lt"/>
            <a:buNone/>
          </a:pPr>
          <a:r>
            <a:rPr lang="es-CO" sz="1000" kern="1200" dirty="0">
              <a:solidFill>
                <a:schemeClr val="tx1"/>
              </a:solidFill>
            </a:rPr>
            <a:t>El 20 julio de 2003, gracias a un premio del Programa Andino para la Democracia y los Derechos Humanos de la Unión Europea, lanzó su programa de televisión Contravía</a:t>
          </a:r>
        </a:p>
      </dsp:txBody>
      <dsp:txXfrm>
        <a:off x="7237552" y="1510540"/>
        <a:ext cx="1414779" cy="1180854"/>
      </dsp:txXfrm>
    </dsp:sp>
    <dsp:sp modelId="{235163EE-609D-446B-B4A9-45A996DA4584}">
      <dsp:nvSpPr>
        <dsp:cNvPr id="0" name=""/>
        <dsp:cNvSpPr/>
      </dsp:nvSpPr>
      <dsp:spPr>
        <a:xfrm>
          <a:off x="1344524" y="3630978"/>
          <a:ext cx="239898" cy="91440"/>
        </a:xfrm>
        <a:custGeom>
          <a:avLst/>
          <a:gdLst/>
          <a:ahLst/>
          <a:cxnLst/>
          <a:rect l="0" t="0" r="0" b="0"/>
          <a:pathLst>
            <a:path>
              <a:moveTo>
                <a:pt x="0" y="45720"/>
              </a:moveTo>
              <a:lnTo>
                <a:pt x="239898" y="45720"/>
              </a:lnTo>
            </a:path>
          </a:pathLst>
        </a:custGeom>
        <a:noFill/>
        <a:ln w="12700" cap="flat" cmpd="sng" algn="ctr">
          <a:solidFill>
            <a:schemeClr val="accent5">
              <a:hueOff val="744354"/>
              <a:satOff val="11486"/>
              <a:lumOff val="6431"/>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1457711" y="3675344"/>
        <a:ext cx="13524" cy="2707"/>
      </dsp:txXfrm>
    </dsp:sp>
    <dsp:sp modelId="{A883CA88-8B1B-4921-BC1F-253A9E3FE8B2}">
      <dsp:nvSpPr>
        <dsp:cNvPr id="0" name=""/>
        <dsp:cNvSpPr/>
      </dsp:nvSpPr>
      <dsp:spPr>
        <a:xfrm>
          <a:off x="4650" y="3130452"/>
          <a:ext cx="1341673" cy="1092492"/>
        </a:xfrm>
        <a:prstGeom prst="rect">
          <a:avLst/>
        </a:prstGeom>
        <a:gradFill rotWithShape="0">
          <a:gsLst>
            <a:gs pos="0">
              <a:schemeClr val="accent5">
                <a:hueOff val="697832"/>
                <a:satOff val="10768"/>
                <a:lumOff val="6029"/>
                <a:alphaOff val="0"/>
                <a:tint val="50000"/>
                <a:shade val="100000"/>
                <a:alpha val="100000"/>
                <a:satMod val="150000"/>
              </a:schemeClr>
            </a:gs>
            <a:gs pos="40000">
              <a:schemeClr val="accent5">
                <a:hueOff val="697832"/>
                <a:satOff val="10768"/>
                <a:lumOff val="6029"/>
                <a:alphaOff val="0"/>
                <a:tint val="70000"/>
                <a:shade val="100000"/>
                <a:alpha val="100000"/>
                <a:satMod val="150000"/>
              </a:schemeClr>
            </a:gs>
            <a:gs pos="100000">
              <a:schemeClr val="accent5">
                <a:hueOff val="697832"/>
                <a:satOff val="10768"/>
                <a:lumOff val="6029"/>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dirty="0">
              <a:solidFill>
                <a:schemeClr val="tx1"/>
              </a:solidFill>
            </a:rPr>
            <a:t>Los años siguientes se dedicó a ese programa, con el que en 2007 ganó el premio Human </a:t>
          </a:r>
          <a:r>
            <a:rPr lang="es-CO" sz="1000" kern="1200" dirty="0" err="1">
              <a:solidFill>
                <a:schemeClr val="tx1"/>
              </a:solidFill>
            </a:rPr>
            <a:t>Rights</a:t>
          </a:r>
          <a:r>
            <a:rPr lang="es-CO" sz="1000" kern="1200" dirty="0">
              <a:solidFill>
                <a:schemeClr val="tx1"/>
              </a:solidFill>
            </a:rPr>
            <a:t> </a:t>
          </a:r>
          <a:r>
            <a:rPr lang="es-CO" sz="1000" kern="1200" dirty="0" err="1">
              <a:solidFill>
                <a:schemeClr val="tx1"/>
              </a:solidFill>
            </a:rPr>
            <a:t>Annual</a:t>
          </a:r>
          <a:r>
            <a:rPr lang="es-CO" sz="1000" kern="1200" dirty="0">
              <a:solidFill>
                <a:schemeClr val="tx1"/>
              </a:solidFill>
            </a:rPr>
            <a:t> Defender de la ONG Human </a:t>
          </a:r>
          <a:r>
            <a:rPr lang="es-CO" sz="1000" kern="1200" dirty="0" err="1">
              <a:solidFill>
                <a:schemeClr val="tx1"/>
              </a:solidFill>
            </a:rPr>
            <a:t>Rights</a:t>
          </a:r>
          <a:r>
            <a:rPr lang="es-CO" sz="1000" kern="1200" dirty="0">
              <a:solidFill>
                <a:schemeClr val="tx1"/>
              </a:solidFill>
            </a:rPr>
            <a:t> </a:t>
          </a:r>
          <a:r>
            <a:rPr lang="es-CO" sz="1000" kern="1200" dirty="0" err="1">
              <a:solidFill>
                <a:schemeClr val="tx1"/>
              </a:solidFill>
            </a:rPr>
            <a:t>Watch</a:t>
          </a:r>
          <a:endParaRPr lang="es-CO" sz="1000" kern="1200" dirty="0">
            <a:solidFill>
              <a:schemeClr val="tx1"/>
            </a:solidFill>
          </a:endParaRPr>
        </a:p>
      </dsp:txBody>
      <dsp:txXfrm>
        <a:off x="4650" y="3130452"/>
        <a:ext cx="1341673" cy="1092492"/>
      </dsp:txXfrm>
    </dsp:sp>
    <dsp:sp modelId="{26A762E9-40B6-4BEA-8734-8D8CAA944C5B}">
      <dsp:nvSpPr>
        <dsp:cNvPr id="0" name=""/>
        <dsp:cNvSpPr/>
      </dsp:nvSpPr>
      <dsp:spPr>
        <a:xfrm>
          <a:off x="2791104" y="3630978"/>
          <a:ext cx="267007" cy="91440"/>
        </a:xfrm>
        <a:custGeom>
          <a:avLst/>
          <a:gdLst/>
          <a:ahLst/>
          <a:cxnLst/>
          <a:rect l="0" t="0" r="0" b="0"/>
          <a:pathLst>
            <a:path>
              <a:moveTo>
                <a:pt x="0" y="45720"/>
              </a:moveTo>
              <a:lnTo>
                <a:pt x="267007" y="45720"/>
              </a:lnTo>
            </a:path>
          </a:pathLst>
        </a:custGeom>
        <a:noFill/>
        <a:ln w="12700" cap="flat" cmpd="sng" algn="ctr">
          <a:solidFill>
            <a:schemeClr val="accent5">
              <a:hueOff val="806383"/>
              <a:satOff val="12443"/>
              <a:lumOff val="6967"/>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2917168" y="3675344"/>
        <a:ext cx="14880" cy="2707"/>
      </dsp:txXfrm>
    </dsp:sp>
    <dsp:sp modelId="{21376B30-5D03-44CD-9788-1DF74693FD40}">
      <dsp:nvSpPr>
        <dsp:cNvPr id="0" name=""/>
        <dsp:cNvSpPr/>
      </dsp:nvSpPr>
      <dsp:spPr>
        <a:xfrm>
          <a:off x="1616823" y="3323874"/>
          <a:ext cx="1176081" cy="705648"/>
        </a:xfrm>
        <a:prstGeom prst="rect">
          <a:avLst/>
        </a:prstGeom>
        <a:gradFill rotWithShape="0">
          <a:gsLst>
            <a:gs pos="0">
              <a:schemeClr val="accent5">
                <a:hueOff val="755984"/>
                <a:satOff val="11665"/>
                <a:lumOff val="6532"/>
                <a:alphaOff val="0"/>
                <a:tint val="50000"/>
                <a:shade val="100000"/>
                <a:alpha val="100000"/>
                <a:satMod val="150000"/>
              </a:schemeClr>
            </a:gs>
            <a:gs pos="40000">
              <a:schemeClr val="accent5">
                <a:hueOff val="755984"/>
                <a:satOff val="11665"/>
                <a:lumOff val="6532"/>
                <a:alphaOff val="0"/>
                <a:tint val="70000"/>
                <a:shade val="100000"/>
                <a:alpha val="100000"/>
                <a:satMod val="150000"/>
              </a:schemeClr>
            </a:gs>
            <a:gs pos="100000">
              <a:schemeClr val="accent5">
                <a:hueOff val="755984"/>
                <a:satOff val="11665"/>
                <a:lumOff val="6532"/>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a:solidFill>
                <a:schemeClr val="tx1"/>
              </a:solidFill>
            </a:rPr>
            <a:t>En el 2010 ganó la beca Nieman para el periodismo de la Universidad de Harvard</a:t>
          </a:r>
          <a:endParaRPr lang="es-CO" sz="1000" kern="1200" dirty="0">
            <a:solidFill>
              <a:schemeClr val="tx1"/>
            </a:solidFill>
          </a:endParaRPr>
        </a:p>
      </dsp:txBody>
      <dsp:txXfrm>
        <a:off x="1616823" y="3323874"/>
        <a:ext cx="1176081" cy="705648"/>
      </dsp:txXfrm>
    </dsp:sp>
    <dsp:sp modelId="{EB0C4A8B-08CD-44FA-B604-4E76BA3AF6A1}">
      <dsp:nvSpPr>
        <dsp:cNvPr id="0" name=""/>
        <dsp:cNvSpPr/>
      </dsp:nvSpPr>
      <dsp:spPr>
        <a:xfrm>
          <a:off x="4684008" y="3630978"/>
          <a:ext cx="212790" cy="91440"/>
        </a:xfrm>
        <a:custGeom>
          <a:avLst/>
          <a:gdLst/>
          <a:ahLst/>
          <a:cxnLst/>
          <a:rect l="0" t="0" r="0" b="0"/>
          <a:pathLst>
            <a:path>
              <a:moveTo>
                <a:pt x="0" y="45720"/>
              </a:moveTo>
              <a:lnTo>
                <a:pt x="212790" y="45720"/>
              </a:lnTo>
            </a:path>
          </a:pathLst>
        </a:custGeom>
        <a:noFill/>
        <a:ln w="12700" cap="flat" cmpd="sng" algn="ctr">
          <a:solidFill>
            <a:schemeClr val="accent5">
              <a:hueOff val="868413"/>
              <a:satOff val="13400"/>
              <a:lumOff val="7503"/>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4784318" y="3675344"/>
        <a:ext cx="12169" cy="2707"/>
      </dsp:txXfrm>
    </dsp:sp>
    <dsp:sp modelId="{31014EE3-8280-460B-997A-F68768A7FA97}">
      <dsp:nvSpPr>
        <dsp:cNvPr id="0" name=""/>
        <dsp:cNvSpPr/>
      </dsp:nvSpPr>
      <dsp:spPr>
        <a:xfrm>
          <a:off x="3090512" y="3293143"/>
          <a:ext cx="1595295" cy="767110"/>
        </a:xfrm>
        <a:prstGeom prst="rect">
          <a:avLst/>
        </a:prstGeom>
        <a:gradFill rotWithShape="0">
          <a:gsLst>
            <a:gs pos="0">
              <a:schemeClr val="accent5">
                <a:hueOff val="814137"/>
                <a:satOff val="12562"/>
                <a:lumOff val="7034"/>
                <a:alphaOff val="0"/>
                <a:tint val="50000"/>
                <a:shade val="100000"/>
                <a:alpha val="100000"/>
                <a:satMod val="150000"/>
              </a:schemeClr>
            </a:gs>
            <a:gs pos="40000">
              <a:schemeClr val="accent5">
                <a:hueOff val="814137"/>
                <a:satOff val="12562"/>
                <a:lumOff val="7034"/>
                <a:alphaOff val="0"/>
                <a:tint val="70000"/>
                <a:shade val="100000"/>
                <a:alpha val="100000"/>
                <a:satMod val="150000"/>
              </a:schemeClr>
            </a:gs>
            <a:gs pos="100000">
              <a:schemeClr val="accent5">
                <a:hueOff val="814137"/>
                <a:satOff val="12562"/>
                <a:lumOff val="7034"/>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a:solidFill>
                <a:schemeClr val="tx1"/>
              </a:solidFill>
            </a:rPr>
            <a:t>Luego ganó la beca Reagan-Fascel del National Endowment for Democracy, en la ciudad de Washington</a:t>
          </a:r>
          <a:endParaRPr lang="es-CO" sz="1000" kern="1200" dirty="0">
            <a:solidFill>
              <a:schemeClr val="tx1"/>
            </a:solidFill>
          </a:endParaRPr>
        </a:p>
      </dsp:txBody>
      <dsp:txXfrm>
        <a:off x="3090512" y="3293143"/>
        <a:ext cx="1595295" cy="767110"/>
      </dsp:txXfrm>
    </dsp:sp>
    <dsp:sp modelId="{50D71992-A1D7-4540-BC15-B7C588B76D7F}">
      <dsp:nvSpPr>
        <dsp:cNvPr id="0" name=""/>
        <dsp:cNvSpPr/>
      </dsp:nvSpPr>
      <dsp:spPr>
        <a:xfrm>
          <a:off x="6627553" y="3630978"/>
          <a:ext cx="239898" cy="91440"/>
        </a:xfrm>
        <a:custGeom>
          <a:avLst/>
          <a:gdLst/>
          <a:ahLst/>
          <a:cxnLst/>
          <a:rect l="0" t="0" r="0" b="0"/>
          <a:pathLst>
            <a:path>
              <a:moveTo>
                <a:pt x="0" y="45720"/>
              </a:moveTo>
              <a:lnTo>
                <a:pt x="239898" y="45720"/>
              </a:lnTo>
            </a:path>
          </a:pathLst>
        </a:custGeom>
        <a:noFill/>
        <a:ln w="12700" cap="flat" cmpd="sng" algn="ctr">
          <a:solidFill>
            <a:schemeClr val="accent5">
              <a:hueOff val="930442"/>
              <a:satOff val="14357"/>
              <a:lumOff val="8039"/>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CO" sz="1000" kern="1200">
            <a:solidFill>
              <a:schemeClr val="tx1"/>
            </a:solidFill>
          </a:endParaRPr>
        </a:p>
      </dsp:txBody>
      <dsp:txXfrm>
        <a:off x="6740740" y="3675344"/>
        <a:ext cx="13524" cy="2707"/>
      </dsp:txXfrm>
    </dsp:sp>
    <dsp:sp modelId="{0D680141-0D87-4306-A456-B976F8CE3375}">
      <dsp:nvSpPr>
        <dsp:cNvPr id="0" name=""/>
        <dsp:cNvSpPr/>
      </dsp:nvSpPr>
      <dsp:spPr>
        <a:xfrm>
          <a:off x="4929198" y="2961893"/>
          <a:ext cx="1700155" cy="1429609"/>
        </a:xfrm>
        <a:prstGeom prst="rect">
          <a:avLst/>
        </a:prstGeom>
        <a:gradFill rotWithShape="0">
          <a:gsLst>
            <a:gs pos="0">
              <a:schemeClr val="accent5">
                <a:hueOff val="872290"/>
                <a:satOff val="13460"/>
                <a:lumOff val="7537"/>
                <a:alphaOff val="0"/>
                <a:tint val="50000"/>
                <a:shade val="100000"/>
                <a:alpha val="100000"/>
                <a:satMod val="150000"/>
              </a:schemeClr>
            </a:gs>
            <a:gs pos="40000">
              <a:schemeClr val="accent5">
                <a:hueOff val="872290"/>
                <a:satOff val="13460"/>
                <a:lumOff val="7537"/>
                <a:alphaOff val="0"/>
                <a:tint val="70000"/>
                <a:shade val="100000"/>
                <a:alpha val="100000"/>
                <a:satMod val="150000"/>
              </a:schemeClr>
            </a:gs>
            <a:gs pos="100000">
              <a:schemeClr val="accent5">
                <a:hueOff val="872290"/>
                <a:satOff val="13460"/>
                <a:lumOff val="7537"/>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a:solidFill>
                <a:schemeClr val="tx1"/>
              </a:solidFill>
            </a:rPr>
            <a:t>En el 2015, Morris fue la cabeza de la lista del petrismo, con el aval del partido indígena Mais, al Concejo. Salió elegido con 25 mil votos como el único concejal de Progresistas, cargo desde el cual ha hecho oposición al alcalde Enrique Peñalosa</a:t>
          </a:r>
          <a:endParaRPr lang="es-CO" sz="1000" kern="1200" dirty="0">
            <a:solidFill>
              <a:schemeClr val="tx1"/>
            </a:solidFill>
          </a:endParaRPr>
        </a:p>
      </dsp:txBody>
      <dsp:txXfrm>
        <a:off x="4929198" y="2961893"/>
        <a:ext cx="1700155" cy="1429609"/>
      </dsp:txXfrm>
    </dsp:sp>
    <dsp:sp modelId="{C65E8AE6-7992-4406-B9E3-F415DF497757}">
      <dsp:nvSpPr>
        <dsp:cNvPr id="0" name=""/>
        <dsp:cNvSpPr/>
      </dsp:nvSpPr>
      <dsp:spPr>
        <a:xfrm>
          <a:off x="6899852" y="3124263"/>
          <a:ext cx="1430879" cy="1104869"/>
        </a:xfrm>
        <a:prstGeom prst="rect">
          <a:avLst/>
        </a:prstGeom>
        <a:gradFill rotWithShape="0">
          <a:gsLst>
            <a:gs pos="0">
              <a:schemeClr val="accent5">
                <a:hueOff val="930442"/>
                <a:satOff val="14357"/>
                <a:lumOff val="8039"/>
                <a:alphaOff val="0"/>
                <a:tint val="50000"/>
                <a:shade val="100000"/>
                <a:alpha val="100000"/>
                <a:satMod val="150000"/>
              </a:schemeClr>
            </a:gs>
            <a:gs pos="40000">
              <a:schemeClr val="accent5">
                <a:hueOff val="930442"/>
                <a:satOff val="14357"/>
                <a:lumOff val="8039"/>
                <a:alphaOff val="0"/>
                <a:tint val="70000"/>
                <a:shade val="100000"/>
                <a:alpha val="100000"/>
                <a:satMod val="150000"/>
              </a:schemeClr>
            </a:gs>
            <a:gs pos="100000">
              <a:schemeClr val="accent5">
                <a:hueOff val="930442"/>
                <a:satOff val="14357"/>
                <a:lumOff val="8039"/>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s-CO" sz="1000" kern="1200" dirty="0">
              <a:solidFill>
                <a:schemeClr val="tx1"/>
              </a:solidFill>
            </a:rPr>
            <a:t>Desde esa vitrina se postuló en 2018 como precandidato de la Colombia Humana de Gustavo Petro, para lo cual aseguró el respaldo del movimiento indígena </a:t>
          </a:r>
          <a:r>
            <a:rPr lang="es-CO" sz="1000" kern="1200" dirty="0" err="1">
              <a:solidFill>
                <a:schemeClr val="tx1"/>
              </a:solidFill>
            </a:rPr>
            <a:t>Maís</a:t>
          </a:r>
          <a:endParaRPr lang="es-CO" sz="1000" kern="1200" dirty="0">
            <a:solidFill>
              <a:schemeClr val="tx1"/>
            </a:solidFill>
          </a:endParaRPr>
        </a:p>
      </dsp:txBody>
      <dsp:txXfrm>
        <a:off x="6899852" y="3124263"/>
        <a:ext cx="1430879" cy="110486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s-ES_tradnl"/>
              <a:t>Clic para editar título</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a:p>
        </p:txBody>
      </p:sp>
      <p:sp>
        <p:nvSpPr>
          <p:cNvPr id="4" name="Date Placeholder 3"/>
          <p:cNvSpPr>
            <a:spLocks noGrp="1"/>
          </p:cNvSpPr>
          <p:nvPr>
            <p:ph type="dt" sz="half" idx="10"/>
          </p:nvPr>
        </p:nvSpPr>
        <p:spPr/>
        <p:txBody>
          <a:bodyPr/>
          <a:lstStyle/>
          <a:p>
            <a:fld id="{679BC7E7-EA8E-4DA7-915E-CC098D9BADCB}"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s-ES_tradnl"/>
              <a:t>Clic para editar título</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n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s-ES_tradnl"/>
              <a:t>Clic para editar título</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s-ES_tradnl"/>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ágenes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s-ES_tradnl"/>
              <a:t>Clic para editar título</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s-ES_tradnl"/>
              <a:t>Arrastre la imagen al marcador de posición o haga clic en el icono para agregar</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s-ES_tradnl"/>
              <a:t>Arrastre la imagen al marcador de posición o haga clic en el icono para agregar</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s-ES_tradnl"/>
              <a:t>Arrastre la imagen al marcador de posición o haga clic en el icono para agregar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Date Placeholder 3"/>
          <p:cNvSpPr>
            <a:spLocks noGrp="1"/>
          </p:cNvSpPr>
          <p:nvPr>
            <p:ph type="dt" sz="half" idx="10"/>
          </p:nvPr>
        </p:nvSpPr>
        <p:spPr/>
        <p:txBody>
          <a:bodyPr/>
          <a:lstStyle/>
          <a:p>
            <a:fld id="{679BC7E7-EA8E-4DA7-915E-CC098D9BADCB}"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s-ES_tradnl"/>
              <a:t>Clic para editar título</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Date Placeholder 3"/>
          <p:cNvSpPr>
            <a:spLocks noGrp="1"/>
          </p:cNvSpPr>
          <p:nvPr>
            <p:ph type="dt" sz="half" idx="10"/>
          </p:nvPr>
        </p:nvSpPr>
        <p:spPr/>
        <p:txBody>
          <a:bodyPr/>
          <a:lstStyle/>
          <a:p>
            <a:fld id="{679BC7E7-EA8E-4DA7-915E-CC098D9BADCB}"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ier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idx="1"/>
          </p:nvPr>
        </p:nvSpPr>
        <p:spPr/>
        <p:txBody>
          <a:bodyPr/>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Date Placeholder 3"/>
          <p:cNvSpPr>
            <a:spLocks noGrp="1"/>
          </p:cNvSpPr>
          <p:nvPr>
            <p:ph type="dt" sz="half" idx="10"/>
          </p:nvPr>
        </p:nvSpPr>
        <p:spPr/>
        <p:txBody>
          <a:bodyPr/>
          <a:lstStyle/>
          <a:p>
            <a:fld id="{679BC7E7-EA8E-4DA7-915E-CC098D9BADCB}"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s-ES_tradnl"/>
              <a:t>Clic para editar título</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10/20/2019</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‹Nº›</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Date Placeholder 4"/>
          <p:cNvSpPr>
            <a:spLocks noGrp="1"/>
          </p:cNvSpPr>
          <p:nvPr>
            <p:ph type="dt" sz="half" idx="10"/>
          </p:nvPr>
        </p:nvSpPr>
        <p:spPr/>
        <p:txBody>
          <a:body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 para editar título</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7" name="Date Placeholder 6"/>
          <p:cNvSpPr>
            <a:spLocks noGrp="1"/>
          </p:cNvSpPr>
          <p:nvPr>
            <p:ph type="dt" sz="half" idx="10"/>
          </p:nvPr>
        </p:nvSpPr>
        <p:spPr/>
        <p:txBody>
          <a:bodyPr/>
          <a:lstStyle/>
          <a:p>
            <a:fld id="{679BC7E7-EA8E-4DA7-915E-CC098D9BADCB}"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Date Placeholder 4"/>
          <p:cNvSpPr>
            <a:spLocks noGrp="1"/>
          </p:cNvSpPr>
          <p:nvPr>
            <p:ph type="dt" sz="half" idx="10"/>
          </p:nvPr>
        </p:nvSpPr>
        <p:spPr/>
        <p:txBody>
          <a:body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Date Placeholder 4"/>
          <p:cNvSpPr>
            <a:spLocks noGrp="1"/>
          </p:cNvSpPr>
          <p:nvPr>
            <p:ph type="dt" sz="half" idx="10"/>
          </p:nvPr>
        </p:nvSpPr>
        <p:spPr/>
        <p:txBody>
          <a:body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Date Placeholder 4"/>
          <p:cNvSpPr>
            <a:spLocks noGrp="1"/>
          </p:cNvSpPr>
          <p:nvPr>
            <p:ph type="dt" sz="half" idx="10"/>
          </p:nvPr>
        </p:nvSpPr>
        <p:spPr/>
        <p:txBody>
          <a:bodyPr/>
          <a:lstStyle/>
          <a:p>
            <a:fld id="{679BC7E7-EA8E-4DA7-915E-CC098D9BADCB}"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‹Nº›</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s-ES_tradnl"/>
              <a:t>Clic para editar título</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10/20/2019</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9sbQVYAsEuM?feature=oembed" TargetMode="External"/><Relationship Id="rId6" Type="http://schemas.openxmlformats.org/officeDocument/2006/relationships/hyperlink" Target="http://www.pngall.com/click-here-button-png" TargetMode="External"/><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3.png"/><Relationship Id="rId7" Type="http://schemas.openxmlformats.org/officeDocument/2006/relationships/diagramLayout" Target="../diagrams/layout1.xm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1.wdp"/><Relationship Id="rId10" Type="http://schemas.microsoft.com/office/2007/relationships/diagramDrawing" Target="../diagrams/drawing1.xml"/><Relationship Id="rId4" Type="http://schemas.openxmlformats.org/officeDocument/2006/relationships/image" Target="../media/image14.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hyperlink" Target="https://www.publimetro.co/co/noticias/2019/09/02/las-propuestas-de-hollman-morris-para-la-alcaldia-de-bogota-2019.html" TargetMode="External"/><Relationship Id="rId2" Type="http://schemas.openxmlformats.org/officeDocument/2006/relationships/hyperlink" Target="https://hollmanmorris.co/" TargetMode="External"/><Relationship Id="rId1" Type="http://schemas.openxmlformats.org/officeDocument/2006/relationships/slideLayout" Target="../slideLayouts/slideLayout2.xml"/><Relationship Id="rId5" Type="http://schemas.openxmlformats.org/officeDocument/2006/relationships/hyperlink" Target="https://lasillavacia.com/quienesquien/perfilquien/hollman-morris-rincon" TargetMode="External"/><Relationship Id="rId4" Type="http://schemas.openxmlformats.org/officeDocument/2006/relationships/hyperlink" Target="http://www.bogotacomovamos.org/documentos/cuales-son-las-propuestas-del-candidato-hollman-morr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19586-359F-4122-83FC-53369384FAAB}"/>
              </a:ext>
            </a:extLst>
          </p:cNvPr>
          <p:cNvSpPr>
            <a:spLocks noGrp="1"/>
          </p:cNvSpPr>
          <p:nvPr>
            <p:ph type="title"/>
          </p:nvPr>
        </p:nvSpPr>
        <p:spPr>
          <a:xfrm>
            <a:off x="457200" y="345141"/>
            <a:ext cx="7223165" cy="1143000"/>
          </a:xfrm>
        </p:spPr>
        <p:txBody>
          <a:bodyPr vert="horz" lIns="68580" tIns="34290" rIns="68580" bIns="34290" rtlCol="0" anchor="ctr">
            <a:noAutofit/>
          </a:bodyPr>
          <a:lstStyle/>
          <a:p>
            <a:pPr algn="ctr"/>
            <a:br>
              <a:rPr lang="en-US" sz="5000" b="1" dirty="0">
                <a:effectLst>
                  <a:outerShdw blurRad="38100" dist="38100" dir="2700000" algn="tl">
                    <a:srgbClr val="000000">
                      <a:alpha val="43137"/>
                    </a:srgbClr>
                  </a:outerShdw>
                </a:effectLst>
              </a:rPr>
            </a:br>
            <a:br>
              <a:rPr lang="en-US" sz="5000" b="1" dirty="0">
                <a:effectLst>
                  <a:outerShdw blurRad="38100" dist="38100" dir="2700000" algn="tl">
                    <a:srgbClr val="000000">
                      <a:alpha val="43137"/>
                    </a:srgbClr>
                  </a:outerShdw>
                </a:effectLst>
                <a:latin typeface="Baskerville Old Face" panose="02020602080505020303" pitchFamily="18" charset="0"/>
              </a:rPr>
            </a:br>
            <a:r>
              <a:rPr lang="en-US" sz="5000" b="1" dirty="0" err="1">
                <a:effectLst>
                  <a:outerShdw blurRad="38100" dist="38100" dir="2700000" algn="tl">
                    <a:srgbClr val="000000">
                      <a:alpha val="43137"/>
                    </a:srgbClr>
                  </a:outerShdw>
                </a:effectLst>
                <a:latin typeface="Baskerville Old Face" panose="02020602080505020303" pitchFamily="18" charset="0"/>
              </a:rPr>
              <a:t>Hollman</a:t>
            </a:r>
            <a:r>
              <a:rPr lang="en-US" sz="5000" b="1" dirty="0">
                <a:effectLst>
                  <a:outerShdw blurRad="38100" dist="38100" dir="2700000" algn="tl">
                    <a:srgbClr val="000000">
                      <a:alpha val="43137"/>
                    </a:srgbClr>
                  </a:outerShdw>
                </a:effectLst>
                <a:latin typeface="Baskerville Old Face" panose="02020602080505020303" pitchFamily="18" charset="0"/>
              </a:rPr>
              <a:t> Morris</a:t>
            </a:r>
            <a:br>
              <a:rPr lang="en-US" sz="5000" b="1" dirty="0">
                <a:effectLst>
                  <a:outerShdw blurRad="38100" dist="38100" dir="2700000" algn="tl">
                    <a:srgbClr val="000000">
                      <a:alpha val="43137"/>
                    </a:srgbClr>
                  </a:outerShdw>
                </a:effectLst>
              </a:rPr>
            </a:br>
            <a:endParaRPr lang="en-US" sz="5000"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962377F-DEED-4ED9-9841-7251F47544CC}"/>
              </a:ext>
            </a:extLst>
          </p:cNvPr>
          <p:cNvSpPr>
            <a:spLocks noGrp="1"/>
          </p:cNvSpPr>
          <p:nvPr>
            <p:ph idx="1"/>
          </p:nvPr>
        </p:nvSpPr>
        <p:spPr>
          <a:xfrm>
            <a:off x="281918" y="2639688"/>
            <a:ext cx="4262794" cy="3476943"/>
          </a:xfrm>
        </p:spPr>
        <p:txBody>
          <a:bodyPr vert="horz" lIns="68580" tIns="34290" rIns="68580" bIns="34290" rtlCol="0" anchor="ctr">
            <a:normAutofit/>
          </a:bodyPr>
          <a:lstStyle/>
          <a:p>
            <a:pPr marL="0" indent="0">
              <a:buNone/>
            </a:pPr>
            <a:r>
              <a:rPr lang="es-CO" sz="2400" dirty="0">
                <a:solidFill>
                  <a:srgbClr val="000000"/>
                </a:solidFill>
                <a:latin typeface="Times New Roman" panose="02020603050405020304" pitchFamily="18" charset="0"/>
                <a:cs typeface="Times New Roman" panose="02020603050405020304" pitchFamily="18" charset="0"/>
              </a:rPr>
              <a:t>Hollman Felipe Morris Rincón nació en Bogotá, el 17 de agosto de 1969.</a:t>
            </a:r>
          </a:p>
          <a:p>
            <a:pPr marL="0" indent="0">
              <a:buNone/>
            </a:pPr>
            <a:r>
              <a:rPr lang="es-CO" sz="2400" dirty="0">
                <a:solidFill>
                  <a:srgbClr val="000000"/>
                </a:solidFill>
                <a:latin typeface="Times New Roman" panose="02020603050405020304" pitchFamily="18" charset="0"/>
                <a:cs typeface="Times New Roman" panose="02020603050405020304" pitchFamily="18" charset="0"/>
              </a:rPr>
              <a:t>Estudió comunicación social en la Pontificia Universidad Javeriana.</a:t>
            </a:r>
          </a:p>
          <a:p>
            <a:pPr marL="0" indent="0"/>
            <a:endParaRPr lang="es-CO" sz="2400" dirty="0">
              <a:latin typeface="Times New Roman" panose="02020603050405020304" pitchFamily="18" charset="0"/>
              <a:cs typeface="Times New Roman" panose="02020603050405020304" pitchFamily="18" charset="0"/>
            </a:endParaRPr>
          </a:p>
        </p:txBody>
      </p:sp>
      <p:pic>
        <p:nvPicPr>
          <p:cNvPr id="8" name="Picture 4" descr="Resultado de imagen para hollman morris alcalde foto">
            <a:extLst>
              <a:ext uri="{FF2B5EF4-FFF2-40B4-BE49-F238E27FC236}">
                <a16:creationId xmlns:a16="http://schemas.microsoft.com/office/drawing/2014/main" id="{D4F744A0-DA6E-4A78-9317-2C3D872CE194}"/>
              </a:ext>
            </a:extLst>
          </p:cNvPr>
          <p:cNvPicPr>
            <a:picLocks noChangeAspect="1" noChangeArrowheads="1"/>
          </p:cNvPicPr>
          <p:nvPr/>
        </p:nvPicPr>
        <p:blipFill rotWithShape="1">
          <a:blip r:embed="rId2" cstate="email">
            <a:alphaModFix/>
            <a:extLst>
              <a:ext uri="{28A0092B-C50C-407E-A947-70E740481C1C}">
                <a14:useLocalDpi xmlns:a14="http://schemas.microsoft.com/office/drawing/2010/main" val="0"/>
              </a:ext>
            </a:extLst>
          </a:blip>
          <a:srcRect l="17190" r="5192" b="2"/>
          <a:stretch/>
        </p:blipFill>
        <p:spPr bwMode="auto">
          <a:xfrm>
            <a:off x="4823658" y="1805651"/>
            <a:ext cx="4038423" cy="43313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7866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tv">
            <a:extLst>
              <a:ext uri="{FF2B5EF4-FFF2-40B4-BE49-F238E27FC236}">
                <a16:creationId xmlns:a16="http://schemas.microsoft.com/office/drawing/2014/main" id="{53FAF85D-3810-4988-8F9F-199A07BB5D4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23307" y="2345819"/>
            <a:ext cx="6615113" cy="4158623"/>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Elementos multimedia en línea 4" title="BOGOTￃﾁ ESTAMOS A UN METRO DEL FUTURO">
            <a:hlinkClick r:id="" action="ppaction://media"/>
            <a:extLst>
              <a:ext uri="{FF2B5EF4-FFF2-40B4-BE49-F238E27FC236}">
                <a16:creationId xmlns:a16="http://schemas.microsoft.com/office/drawing/2014/main" id="{7E45EB29-B2E5-43FE-8268-4C78F3F6C7CD}"/>
              </a:ext>
            </a:extLst>
          </p:cNvPr>
          <p:cNvPicPr>
            <a:picLocks noRot="1" noChangeAspect="1"/>
          </p:cNvPicPr>
          <p:nvPr>
            <a:videoFile r:link="rId1"/>
          </p:nvPr>
        </p:nvPicPr>
        <p:blipFill>
          <a:blip r:embed="rId4"/>
          <a:stretch>
            <a:fillRect/>
          </a:stretch>
        </p:blipFill>
        <p:spPr>
          <a:xfrm>
            <a:off x="978695" y="2495184"/>
            <a:ext cx="6104336" cy="3427810"/>
          </a:xfrm>
          <a:prstGeom prst="rect">
            <a:avLst/>
          </a:prstGeom>
        </p:spPr>
      </p:pic>
      <p:sp>
        <p:nvSpPr>
          <p:cNvPr id="6" name="CuadroTexto 5">
            <a:extLst>
              <a:ext uri="{FF2B5EF4-FFF2-40B4-BE49-F238E27FC236}">
                <a16:creationId xmlns:a16="http://schemas.microsoft.com/office/drawing/2014/main" id="{E999B4C8-22FC-4B61-8591-F45DD8616924}"/>
              </a:ext>
            </a:extLst>
          </p:cNvPr>
          <p:cNvSpPr txBox="1"/>
          <p:nvPr/>
        </p:nvSpPr>
        <p:spPr>
          <a:xfrm>
            <a:off x="342323" y="124706"/>
            <a:ext cx="7377083" cy="1631216"/>
          </a:xfrm>
          <a:prstGeom prst="rect">
            <a:avLst/>
          </a:prstGeom>
          <a:noFill/>
        </p:spPr>
        <p:txBody>
          <a:bodyPr wrap="square" rtlCol="0">
            <a:spAutoFit/>
          </a:bodyPr>
          <a:lstStyle/>
          <a:p>
            <a:pPr algn="ctr"/>
            <a:r>
              <a:rPr lang="es-CO" sz="5000" dirty="0">
                <a:solidFill>
                  <a:schemeClr val="bg1"/>
                </a:solidFill>
                <a:latin typeface="Times New Roman" panose="02020603050405020304" pitchFamily="18" charset="0"/>
                <a:cs typeface="Times New Roman" panose="02020603050405020304" pitchFamily="18" charset="0"/>
              </a:rPr>
              <a:t>Video de la campaña de Hollman Morris</a:t>
            </a:r>
          </a:p>
        </p:txBody>
      </p:sp>
      <p:pic>
        <p:nvPicPr>
          <p:cNvPr id="11" name="Imagen 10" descr="Imagen que contiene texto&#10;&#10;Descripción generada automáticamente">
            <a:extLst>
              <a:ext uri="{FF2B5EF4-FFF2-40B4-BE49-F238E27FC236}">
                <a16:creationId xmlns:a16="http://schemas.microsoft.com/office/drawing/2014/main" id="{1342D3E8-7E8B-4C93-AC40-E293CBA62937}"/>
              </a:ext>
            </a:extLst>
          </p:cNvPr>
          <p:cNvPicPr>
            <a:picLocks noChangeAspect="1"/>
          </p:cNvPicPr>
          <p:nvPr/>
        </p:nvPicPr>
        <p:blipFill>
          <a:blip r:embed="rId5" cstate="email">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rot="21121264">
            <a:off x="6676237" y="2541485"/>
            <a:ext cx="2978132" cy="2278722"/>
          </a:xfrm>
          <a:prstGeom prst="rect">
            <a:avLst/>
          </a:prstGeom>
        </p:spPr>
      </p:pic>
    </p:spTree>
    <p:extLst>
      <p:ext uri="{BB962C8B-B14F-4D97-AF65-F5344CB8AC3E}">
        <p14:creationId xmlns:p14="http://schemas.microsoft.com/office/powerpoint/2010/main" val="135052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96F25CE-70E6-4607-8620-3397B8D19E10}"/>
              </a:ext>
            </a:extLst>
          </p:cNvPr>
          <p:cNvPicPr>
            <a:picLocks noChangeAspect="1"/>
          </p:cNvPicPr>
          <p:nvPr/>
        </p:nvPicPr>
        <p:blipFill>
          <a:blip r:embed="rId2"/>
          <a:stretch>
            <a:fillRect/>
          </a:stretch>
        </p:blipFill>
        <p:spPr>
          <a:xfrm>
            <a:off x="5563503" y="957344"/>
            <a:ext cx="2029993" cy="943514"/>
          </a:xfrm>
          <a:prstGeom prst="rect">
            <a:avLst/>
          </a:prstGeom>
          <a:ln>
            <a:noFill/>
          </a:ln>
          <a:effectLst>
            <a:outerShdw blurRad="292100" dist="139700" dir="2700000" algn="tl" rotWithShape="0">
              <a:srgbClr val="333333">
                <a:alpha val="65000"/>
              </a:srgbClr>
            </a:outerShdw>
          </a:effectLst>
        </p:spPr>
      </p:pic>
      <p:sp>
        <p:nvSpPr>
          <p:cNvPr id="5" name="CuadroTexto 4">
            <a:extLst>
              <a:ext uri="{FF2B5EF4-FFF2-40B4-BE49-F238E27FC236}">
                <a16:creationId xmlns:a16="http://schemas.microsoft.com/office/drawing/2014/main" id="{EC5C26AD-6812-44E5-8DEC-895590A3FAB6}"/>
              </a:ext>
            </a:extLst>
          </p:cNvPr>
          <p:cNvSpPr txBox="1"/>
          <p:nvPr/>
        </p:nvSpPr>
        <p:spPr>
          <a:xfrm>
            <a:off x="375407" y="121327"/>
            <a:ext cx="5816721" cy="1631216"/>
          </a:xfrm>
          <a:prstGeom prst="rect">
            <a:avLst/>
          </a:prstGeom>
          <a:noFill/>
        </p:spPr>
        <p:txBody>
          <a:bodyPr wrap="square" rtlCol="0">
            <a:spAutoFit/>
          </a:bodyPr>
          <a:lstStyle/>
          <a:p>
            <a:pPr algn="ctr"/>
            <a:r>
              <a:rPr lang="es-CO" sz="5000" dirty="0">
                <a:solidFill>
                  <a:schemeClr val="bg1"/>
                </a:solidFill>
                <a:latin typeface="Times New Roman" panose="02020603050405020304" pitchFamily="18" charset="0"/>
                <a:cs typeface="Times New Roman" panose="02020603050405020304" pitchFamily="18" charset="0"/>
              </a:rPr>
              <a:t>Experiencia y trayectoria </a:t>
            </a:r>
          </a:p>
        </p:txBody>
      </p:sp>
      <p:pic>
        <p:nvPicPr>
          <p:cNvPr id="2052" name="Picture 4" descr="Resultado de imagen para trayectoria">
            <a:extLst>
              <a:ext uri="{FF2B5EF4-FFF2-40B4-BE49-F238E27FC236}">
                <a16:creationId xmlns:a16="http://schemas.microsoft.com/office/drawing/2014/main" id="{4238747F-5D91-47DD-9442-9DB5F47DCB8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6200000">
            <a:off x="6052518" y="2343231"/>
            <a:ext cx="4543425" cy="177165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4" descr="Resultado de imagen para trayectoria">
            <a:extLst>
              <a:ext uri="{FF2B5EF4-FFF2-40B4-BE49-F238E27FC236}">
                <a16:creationId xmlns:a16="http://schemas.microsoft.com/office/drawing/2014/main" id="{D4CF0B18-F41F-4606-ADD7-0A77EF224AE6}"/>
              </a:ext>
            </a:extLst>
          </p:cNvPr>
          <p:cNvPicPr>
            <a:picLocks noChangeAspect="1" noChangeArrowheads="1"/>
          </p:cNvPicPr>
          <p:nvPr/>
        </p:nvPicPr>
        <p:blipFill>
          <a:blip r:embed="rId4" cstate="email">
            <a:extLst>
              <a:ext uri="{BEBA8EAE-BF5A-486C-A8C5-ECC9F3942E4B}">
                <a14:imgProps xmlns:a14="http://schemas.microsoft.com/office/drawing/2010/main">
                  <a14:imgLayer r:embed="rId5">
                    <a14:imgEffect>
                      <a14:backgroundRemoval t="9677" b="89919" l="3302" r="89937">
                        <a14:foregroundMark x1="89623" y1="34677" x2="86321" y2="43952"/>
                        <a14:foregroundMark x1="89780" y1="37097" x2="83805" y2="51210"/>
                        <a14:foregroundMark x1="83805" y1="51210" x2="76415" y2="61290"/>
                        <a14:foregroundMark x1="76415" y1="61290" x2="69654" y2="46371"/>
                        <a14:foregroundMark x1="69654" y1="46371" x2="58333" y2="35484"/>
                        <a14:foregroundMark x1="57075" y1="33065" x2="74686" y2="59274"/>
                        <a14:foregroundMark x1="74686" y1="59274" x2="82704" y2="56452"/>
                        <a14:foregroundMark x1="82704" y1="56452" x2="87579" y2="40726"/>
                        <a14:foregroundMark x1="87579" y1="40726" x2="80660" y2="58065"/>
                        <a14:foregroundMark x1="80660" y1="58065" x2="87579" y2="39516"/>
                        <a14:foregroundMark x1="87579" y1="39516" x2="81447" y2="57661"/>
                        <a14:foregroundMark x1="81447" y1="57661" x2="66352" y2="52016"/>
                        <a14:foregroundMark x1="66352" y1="52016" x2="56918" y2="32661"/>
                        <a14:foregroundMark x1="56918" y1="32661" x2="47956" y2="41935"/>
                        <a14:foregroundMark x1="47956" y1="41935" x2="58805" y2="10887"/>
                        <a14:foregroundMark x1="58805" y1="10887" x2="39151" y2="77016"/>
                        <a14:foregroundMark x1="39151" y1="77016" x2="32233" y2="88306"/>
                        <a14:foregroundMark x1="32233" y1="88306" x2="24528" y2="92742"/>
                        <a14:foregroundMark x1="24528" y1="92742" x2="15881" y2="83871"/>
                        <a14:foregroundMark x1="15881" y1="83871" x2="12893" y2="65323"/>
                        <a14:foregroundMark x1="12893" y1="65323" x2="12579" y2="43952"/>
                        <a14:foregroundMark x1="12579" y1="43952" x2="20126" y2="31855"/>
                        <a14:foregroundMark x1="20126" y1="31855" x2="14623" y2="48790"/>
                        <a14:foregroundMark x1="14623" y1="48790" x2="5189" y2="45968"/>
                        <a14:foregroundMark x1="5189" y1="45968" x2="3302" y2="26613"/>
                        <a14:foregroundMark x1="3302" y1="26613" x2="3616" y2="25000"/>
                        <a14:foregroundMark x1="8962" y1="50806" x2="7075" y2="47984"/>
                      </a14:backgroundRemoval>
                    </a14:imgEffect>
                  </a14:imgLayer>
                </a14:imgProps>
              </a:ext>
              <a:ext uri="{28A0092B-C50C-407E-A947-70E740481C1C}">
                <a14:useLocalDpi xmlns:a14="http://schemas.microsoft.com/office/drawing/2010/main" val="0"/>
              </a:ext>
            </a:extLst>
          </a:blip>
          <a:srcRect/>
          <a:stretch>
            <a:fillRect/>
          </a:stretch>
        </p:blipFill>
        <p:spPr bwMode="auto">
          <a:xfrm>
            <a:off x="1923434" y="5150826"/>
            <a:ext cx="5205406" cy="177165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6" name="Diagrama 5">
            <a:extLst>
              <a:ext uri="{FF2B5EF4-FFF2-40B4-BE49-F238E27FC236}">
                <a16:creationId xmlns:a16="http://schemas.microsoft.com/office/drawing/2014/main" id="{65A08700-96D9-484B-AEC5-1797D9237E0D}"/>
              </a:ext>
            </a:extLst>
          </p:cNvPr>
          <p:cNvGraphicFramePr/>
          <p:nvPr>
            <p:extLst>
              <p:ext uri="{D42A27DB-BD31-4B8C-83A1-F6EECF244321}">
                <p14:modId xmlns:p14="http://schemas.microsoft.com/office/powerpoint/2010/main" val="210713346"/>
              </p:ext>
            </p:extLst>
          </p:nvPr>
        </p:nvGraphicFramePr>
        <p:xfrm>
          <a:off x="243509" y="2137486"/>
          <a:ext cx="8656982" cy="440004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7235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Resultado de imagen para medio ambiente dibujo">
            <a:extLst>
              <a:ext uri="{FF2B5EF4-FFF2-40B4-BE49-F238E27FC236}">
                <a16:creationId xmlns:a16="http://schemas.microsoft.com/office/drawing/2014/main" id="{0403C889-66DD-4B1D-8993-76AE898017CD}"/>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20754"/>
          <a:stretch/>
        </p:blipFill>
        <p:spPr bwMode="auto">
          <a:xfrm>
            <a:off x="6295765" y="5785216"/>
            <a:ext cx="2755172" cy="10727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CuadroTexto 5">
            <a:extLst>
              <a:ext uri="{FF2B5EF4-FFF2-40B4-BE49-F238E27FC236}">
                <a16:creationId xmlns:a16="http://schemas.microsoft.com/office/drawing/2014/main" id="{0FE8CA2F-6B4E-4486-9516-1826ACDCF70A}"/>
              </a:ext>
            </a:extLst>
          </p:cNvPr>
          <p:cNvSpPr txBox="1"/>
          <p:nvPr/>
        </p:nvSpPr>
        <p:spPr>
          <a:xfrm>
            <a:off x="2513092" y="352208"/>
            <a:ext cx="3690960" cy="861774"/>
          </a:xfrm>
          <a:prstGeom prst="rect">
            <a:avLst/>
          </a:prstGeom>
          <a:noFill/>
        </p:spPr>
        <p:txBody>
          <a:bodyPr wrap="square" rtlCol="0">
            <a:spAutoFit/>
          </a:bodyPr>
          <a:lstStyle/>
          <a:p>
            <a:pPr algn="ctr"/>
            <a:r>
              <a:rPr lang="es-CO" sz="5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Propuestas</a:t>
            </a:r>
          </a:p>
        </p:txBody>
      </p:sp>
      <p:sp>
        <p:nvSpPr>
          <p:cNvPr id="7" name="Título 1">
            <a:extLst>
              <a:ext uri="{FF2B5EF4-FFF2-40B4-BE49-F238E27FC236}">
                <a16:creationId xmlns:a16="http://schemas.microsoft.com/office/drawing/2014/main" id="{24028FE5-22C7-4582-A339-10EBB6F45F4A}"/>
              </a:ext>
            </a:extLst>
          </p:cNvPr>
          <p:cNvSpPr txBox="1">
            <a:spLocks/>
          </p:cNvSpPr>
          <p:nvPr/>
        </p:nvSpPr>
        <p:spPr>
          <a:xfrm>
            <a:off x="176012" y="1253931"/>
            <a:ext cx="2949178" cy="469623"/>
          </a:xfrm>
          <a:prstGeom prst="rect">
            <a:avLst/>
          </a:prstGeom>
        </p:spPr>
        <p:txBody>
          <a:bodyPr vert="horz" lIns="68580" tIns="34290" rIns="68580" bIns="3429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s-CO" b="1" dirty="0">
                <a:solidFill>
                  <a:schemeClr val="bg1"/>
                </a:solidFill>
                <a:latin typeface="Times New Roman" panose="02020603050405020304" pitchFamily="18" charset="0"/>
                <a:cs typeface="Times New Roman" panose="02020603050405020304" pitchFamily="18" charset="0"/>
              </a:rPr>
              <a:t>Movilidad</a:t>
            </a:r>
          </a:p>
        </p:txBody>
      </p:sp>
      <p:sp>
        <p:nvSpPr>
          <p:cNvPr id="8" name="Marcador de texto 3">
            <a:extLst>
              <a:ext uri="{FF2B5EF4-FFF2-40B4-BE49-F238E27FC236}">
                <a16:creationId xmlns:a16="http://schemas.microsoft.com/office/drawing/2014/main" id="{CD780FA1-E72B-4E0E-847E-DEC11849CD7B}"/>
              </a:ext>
            </a:extLst>
          </p:cNvPr>
          <p:cNvSpPr txBox="1">
            <a:spLocks/>
          </p:cNvSpPr>
          <p:nvPr/>
        </p:nvSpPr>
        <p:spPr>
          <a:xfrm>
            <a:off x="309977" y="2064257"/>
            <a:ext cx="2745060" cy="2729486"/>
          </a:xfrm>
          <a:prstGeom prst="rect">
            <a:avLst/>
          </a:prstGeom>
          <a:noFill/>
          <a:ln>
            <a:noFill/>
          </a:ln>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s-CO" sz="1400" dirty="0">
                <a:latin typeface="Times New Roman" panose="02020603050405020304" pitchFamily="18" charset="0"/>
                <a:cs typeface="Times New Roman" panose="02020603050405020304" pitchFamily="18" charset="0"/>
              </a:rPr>
              <a:t>"El metro subterráneo será el eje estructural de la movilidad, articulado a trenes regionales, tranvías, cables, Transmilenio o BRT y ciclo rutas. Se transitará hacia sistemas eléctricos y con base en energías renovables. La gestión técnica, urbanística y financiera del sistema será pública y financiada con fuentes nacionales y distritales.</a:t>
            </a:r>
          </a:p>
          <a:p>
            <a:r>
              <a:rPr lang="es-CO" sz="1400" dirty="0">
                <a:latin typeface="Times New Roman" panose="02020603050405020304" pitchFamily="18" charset="0"/>
                <a:cs typeface="Times New Roman" panose="02020603050405020304" pitchFamily="18" charset="0"/>
              </a:rPr>
              <a:t>La movilidad intermodal de Bogotá progresista estará orientada hacia la Ciudad Región y buscara mecanismos de conexión con la futura área metropolitana y el departamento".</a:t>
            </a:r>
          </a:p>
        </p:txBody>
      </p:sp>
      <p:sp>
        <p:nvSpPr>
          <p:cNvPr id="9" name="Título 1">
            <a:extLst>
              <a:ext uri="{FF2B5EF4-FFF2-40B4-BE49-F238E27FC236}">
                <a16:creationId xmlns:a16="http://schemas.microsoft.com/office/drawing/2014/main" id="{7A6D6675-3A04-4ACE-A620-ABD009B74798}"/>
              </a:ext>
            </a:extLst>
          </p:cNvPr>
          <p:cNvSpPr txBox="1">
            <a:spLocks/>
          </p:cNvSpPr>
          <p:nvPr/>
        </p:nvSpPr>
        <p:spPr>
          <a:xfrm>
            <a:off x="5832030" y="1426179"/>
            <a:ext cx="2949178" cy="469623"/>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s-CO" b="1" dirty="0">
                <a:solidFill>
                  <a:schemeClr val="bg1"/>
                </a:solidFill>
                <a:latin typeface="Times New Roman" panose="02020603050405020304" pitchFamily="18" charset="0"/>
                <a:cs typeface="Times New Roman" panose="02020603050405020304" pitchFamily="18" charset="0"/>
              </a:rPr>
              <a:t>Medio Ambiente</a:t>
            </a:r>
          </a:p>
        </p:txBody>
      </p:sp>
      <p:sp>
        <p:nvSpPr>
          <p:cNvPr id="10" name="Marcador de texto 3">
            <a:extLst>
              <a:ext uri="{FF2B5EF4-FFF2-40B4-BE49-F238E27FC236}">
                <a16:creationId xmlns:a16="http://schemas.microsoft.com/office/drawing/2014/main" id="{A00CA6CA-C819-4670-B65C-AB7E7F933BAD}"/>
              </a:ext>
            </a:extLst>
          </p:cNvPr>
          <p:cNvSpPr txBox="1">
            <a:spLocks/>
          </p:cNvSpPr>
          <p:nvPr/>
        </p:nvSpPr>
        <p:spPr>
          <a:xfrm>
            <a:off x="6106302" y="2201781"/>
            <a:ext cx="2949178" cy="2729486"/>
          </a:xfrm>
          <a:prstGeom prst="rect">
            <a:avLst/>
          </a:prstGeom>
          <a:ln>
            <a:noFill/>
          </a:ln>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s-CO" sz="1400" dirty="0">
                <a:latin typeface="Times New Roman" panose="02020603050405020304" pitchFamily="18" charset="0"/>
                <a:cs typeface="Times New Roman" panose="02020603050405020304" pitchFamily="18" charset="0"/>
              </a:rPr>
              <a:t>"Se iniciará el camino hacia un modelo de ciudad que tenga en cuenta la planeación alrededor del agua, la vida digna y una visión que lleve a un equilibrio dinámico en relación con los ciclos y procesos vitales en el territorio, que proteja y consolide la estructura ecológica principal. </a:t>
            </a:r>
          </a:p>
          <a:p>
            <a:r>
              <a:rPr lang="es-CO" sz="1400" dirty="0">
                <a:latin typeface="Times New Roman" panose="02020603050405020304" pitchFamily="18" charset="0"/>
                <a:cs typeface="Times New Roman" panose="02020603050405020304" pitchFamily="18" charset="0"/>
              </a:rPr>
              <a:t>Restauraremos, conservaremos y protegeremos la Reserva Van Der Hammen para que sea el segundo pulmón de Bogotá Progresista y sumidero de CO2 después de los cerros orientales. </a:t>
            </a:r>
          </a:p>
          <a:p>
            <a:r>
              <a:rPr lang="es-CO" sz="1400" dirty="0">
                <a:latin typeface="Times New Roman" panose="02020603050405020304" pitchFamily="18" charset="0"/>
                <a:cs typeface="Times New Roman" panose="02020603050405020304" pitchFamily="18" charset="0"/>
              </a:rPr>
              <a:t>En las 1,400 hectáreas de la reservas, Bogotá Progresista se propone sembrar 1.00.000 de arboles y restaurar los bosques naturales”. </a:t>
            </a:r>
          </a:p>
          <a:p>
            <a:br>
              <a:rPr lang="es-CO" sz="1400" dirty="0">
                <a:latin typeface="Times New Roman" panose="02020603050405020304" pitchFamily="18" charset="0"/>
                <a:cs typeface="Times New Roman" panose="02020603050405020304" pitchFamily="18" charset="0"/>
              </a:rPr>
            </a:br>
            <a:endParaRPr lang="es-CO" sz="1400" dirty="0">
              <a:latin typeface="Times New Roman" panose="02020603050405020304" pitchFamily="18" charset="0"/>
              <a:cs typeface="Times New Roman" panose="02020603050405020304" pitchFamily="18" charset="0"/>
            </a:endParaRPr>
          </a:p>
        </p:txBody>
      </p:sp>
      <p:sp>
        <p:nvSpPr>
          <p:cNvPr id="11" name="Título 1">
            <a:extLst>
              <a:ext uri="{FF2B5EF4-FFF2-40B4-BE49-F238E27FC236}">
                <a16:creationId xmlns:a16="http://schemas.microsoft.com/office/drawing/2014/main" id="{ECDAE2C2-AF18-4D0D-BF18-A767525FE553}"/>
              </a:ext>
            </a:extLst>
          </p:cNvPr>
          <p:cNvSpPr txBox="1">
            <a:spLocks/>
          </p:cNvSpPr>
          <p:nvPr/>
        </p:nvSpPr>
        <p:spPr>
          <a:xfrm>
            <a:off x="3004021" y="1253931"/>
            <a:ext cx="2949178" cy="469623"/>
          </a:xfrm>
          <a:prstGeom prst="rect">
            <a:avLst/>
          </a:prstGeom>
        </p:spPr>
        <p:txBody>
          <a:bodyPr vert="horz" lIns="68580" tIns="34290" rIns="68580" bIns="3429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s-CO" b="1" dirty="0">
                <a:solidFill>
                  <a:schemeClr val="bg1"/>
                </a:solidFill>
                <a:latin typeface="Times New Roman" panose="02020603050405020304" pitchFamily="18" charset="0"/>
                <a:cs typeface="Times New Roman" panose="02020603050405020304" pitchFamily="18" charset="0"/>
              </a:rPr>
              <a:t>Metro</a:t>
            </a:r>
          </a:p>
        </p:txBody>
      </p:sp>
      <p:sp>
        <p:nvSpPr>
          <p:cNvPr id="12" name="Marcador de texto 3">
            <a:extLst>
              <a:ext uri="{FF2B5EF4-FFF2-40B4-BE49-F238E27FC236}">
                <a16:creationId xmlns:a16="http://schemas.microsoft.com/office/drawing/2014/main" id="{73001E33-C002-457B-B791-1F5A1DD9390C}"/>
              </a:ext>
            </a:extLst>
          </p:cNvPr>
          <p:cNvSpPr txBox="1">
            <a:spLocks/>
          </p:cNvSpPr>
          <p:nvPr/>
        </p:nvSpPr>
        <p:spPr>
          <a:xfrm>
            <a:off x="3208140" y="2064257"/>
            <a:ext cx="2745059" cy="2729486"/>
          </a:xfrm>
          <a:prstGeom prst="rect">
            <a:avLst/>
          </a:prstGeom>
          <a:ln>
            <a:noFill/>
          </a:ln>
        </p:spPr>
        <p:txBody>
          <a:bodyPr vert="horz" lIns="68580" tIns="34290" rIns="68580" bIns="3429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s-CO" sz="1400" dirty="0">
                <a:latin typeface="Times New Roman" panose="02020603050405020304" pitchFamily="18" charset="0"/>
                <a:cs typeface="Times New Roman" panose="02020603050405020304" pitchFamily="18" charset="0"/>
              </a:rPr>
              <a:t>"Bogotá Progresista construirá el metro subterráneo, concertará la gestión con Cundinamarca y la Nación para la construcción del tren de cercanías del norte, del sur y de occidente. Bogotá Progresista iniciará la construcción de dos tranvías, uno en la Carrera séptima y otro en la Avenida 68 y de dos cables aéreos, uno en la localidad de San Cristóbal y otro adicional en Ciudad Bolívar"</a:t>
            </a:r>
          </a:p>
        </p:txBody>
      </p:sp>
      <p:pic>
        <p:nvPicPr>
          <p:cNvPr id="4098" name="Picture 2" descr="Imagen relacionada">
            <a:extLst>
              <a:ext uri="{FF2B5EF4-FFF2-40B4-BE49-F238E27FC236}">
                <a16:creationId xmlns:a16="http://schemas.microsoft.com/office/drawing/2014/main" id="{14D28CEC-6340-4DCD-B008-262F8A2FB67F}"/>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2029" t="26869" r="5942" b="50000"/>
          <a:stretch/>
        </p:blipFill>
        <p:spPr bwMode="auto">
          <a:xfrm>
            <a:off x="93063" y="5539577"/>
            <a:ext cx="3115077" cy="611899"/>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Imagen relacionada">
            <a:extLst>
              <a:ext uri="{FF2B5EF4-FFF2-40B4-BE49-F238E27FC236}">
                <a16:creationId xmlns:a16="http://schemas.microsoft.com/office/drawing/2014/main" id="{4D4D52F3-9A5F-42C7-A605-D2CD40E6AB7B}"/>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21194235">
            <a:off x="3341430" y="4775746"/>
            <a:ext cx="2564859" cy="14183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31561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0FE8CA2F-6B4E-4486-9516-1826ACDCF70A}"/>
              </a:ext>
            </a:extLst>
          </p:cNvPr>
          <p:cNvSpPr txBox="1"/>
          <p:nvPr/>
        </p:nvSpPr>
        <p:spPr>
          <a:xfrm>
            <a:off x="2816487" y="265597"/>
            <a:ext cx="3690960" cy="861774"/>
          </a:xfrm>
          <a:prstGeom prst="rect">
            <a:avLst/>
          </a:prstGeom>
          <a:noFill/>
        </p:spPr>
        <p:txBody>
          <a:bodyPr wrap="square" rtlCol="0">
            <a:spAutoFit/>
          </a:bodyPr>
          <a:lstStyle/>
          <a:p>
            <a:pPr algn="ctr"/>
            <a:r>
              <a:rPr lang="es-CO" sz="5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Propuestas</a:t>
            </a:r>
          </a:p>
        </p:txBody>
      </p:sp>
      <p:sp>
        <p:nvSpPr>
          <p:cNvPr id="7" name="Título 1">
            <a:extLst>
              <a:ext uri="{FF2B5EF4-FFF2-40B4-BE49-F238E27FC236}">
                <a16:creationId xmlns:a16="http://schemas.microsoft.com/office/drawing/2014/main" id="{24028FE5-22C7-4582-A339-10EBB6F45F4A}"/>
              </a:ext>
            </a:extLst>
          </p:cNvPr>
          <p:cNvSpPr txBox="1">
            <a:spLocks/>
          </p:cNvSpPr>
          <p:nvPr/>
        </p:nvSpPr>
        <p:spPr>
          <a:xfrm>
            <a:off x="999099" y="1345126"/>
            <a:ext cx="2949178" cy="469623"/>
          </a:xfrm>
          <a:prstGeom prst="rect">
            <a:avLst/>
          </a:prstGeom>
        </p:spPr>
        <p:txBody>
          <a:bodyPr vert="horz" lIns="68580" tIns="34290" rIns="68580" bIns="3429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s-CO" b="1" dirty="0">
                <a:solidFill>
                  <a:schemeClr val="bg1"/>
                </a:solidFill>
                <a:latin typeface="Times New Roman" panose="02020603050405020304" pitchFamily="18" charset="0"/>
                <a:cs typeface="Times New Roman" panose="02020603050405020304" pitchFamily="18" charset="0"/>
              </a:rPr>
              <a:t>Seguridad</a:t>
            </a:r>
          </a:p>
        </p:txBody>
      </p:sp>
      <p:sp>
        <p:nvSpPr>
          <p:cNvPr id="8" name="Marcador de texto 3">
            <a:extLst>
              <a:ext uri="{FF2B5EF4-FFF2-40B4-BE49-F238E27FC236}">
                <a16:creationId xmlns:a16="http://schemas.microsoft.com/office/drawing/2014/main" id="{CD780FA1-E72B-4E0E-847E-DEC11849CD7B}"/>
              </a:ext>
            </a:extLst>
          </p:cNvPr>
          <p:cNvSpPr txBox="1">
            <a:spLocks/>
          </p:cNvSpPr>
          <p:nvPr/>
        </p:nvSpPr>
        <p:spPr>
          <a:xfrm>
            <a:off x="1150428" y="2155599"/>
            <a:ext cx="3332119" cy="2729486"/>
          </a:xfrm>
          <a:prstGeom prst="rect">
            <a:avLst/>
          </a:prstGeom>
          <a:ln>
            <a:noFill/>
          </a:ln>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s-CO" sz="1400" dirty="0">
                <a:latin typeface="Times New Roman" panose="02020603050405020304" pitchFamily="18" charset="0"/>
                <a:cs typeface="Times New Roman" panose="02020603050405020304" pitchFamily="18" charset="0"/>
              </a:rPr>
              <a:t>"La seguridad debe ser técnica y también humana. Bajo esas dos perspectivas se combatirá el crimen en la Bogotá Progresista. Vamos a quitarle nuestros jóvenes a las bandas criminales y de microtráfico en Bogotá. En cuanto a la seguridad técnica vamos a instalar cámaras de alta tecnología en todas las estaciones de Transmilenio conectadas a la Plataforma 1,2,3 de última tecnología que permita reducir ostensiblemente el tiempo de respuesta ante la llamada de alerta y el reconocimiento efectivo de estructuras criminales. Formar miembros de la Policía especializados en atender los requerimientos en materia de seguridad de las estaciones de Transmilenio"</a:t>
            </a:r>
          </a:p>
          <a:p>
            <a:br>
              <a:rPr lang="es-CO" sz="1400" dirty="0">
                <a:latin typeface="Times New Roman" panose="02020603050405020304" pitchFamily="18" charset="0"/>
                <a:cs typeface="Times New Roman" panose="02020603050405020304" pitchFamily="18" charset="0"/>
              </a:rPr>
            </a:br>
            <a:endParaRPr lang="es-CO" sz="1400" dirty="0">
              <a:latin typeface="Times New Roman" panose="02020603050405020304" pitchFamily="18" charset="0"/>
              <a:cs typeface="Times New Roman" panose="02020603050405020304" pitchFamily="18" charset="0"/>
            </a:endParaRPr>
          </a:p>
        </p:txBody>
      </p:sp>
      <p:sp>
        <p:nvSpPr>
          <p:cNvPr id="11" name="Título 1">
            <a:extLst>
              <a:ext uri="{FF2B5EF4-FFF2-40B4-BE49-F238E27FC236}">
                <a16:creationId xmlns:a16="http://schemas.microsoft.com/office/drawing/2014/main" id="{ECDAE2C2-AF18-4D0D-BF18-A767525FE553}"/>
              </a:ext>
            </a:extLst>
          </p:cNvPr>
          <p:cNvSpPr txBox="1">
            <a:spLocks/>
          </p:cNvSpPr>
          <p:nvPr/>
        </p:nvSpPr>
        <p:spPr>
          <a:xfrm>
            <a:off x="5492053" y="1345126"/>
            <a:ext cx="2949178" cy="469623"/>
          </a:xfrm>
          <a:prstGeom prst="rect">
            <a:avLst/>
          </a:prstGeom>
        </p:spPr>
        <p:txBody>
          <a:bodyPr vert="horz" lIns="68580" tIns="34290" rIns="68580" bIns="3429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s-CO" b="1" dirty="0">
                <a:solidFill>
                  <a:schemeClr val="bg1"/>
                </a:solidFill>
                <a:latin typeface="Times New Roman" panose="02020603050405020304" pitchFamily="18" charset="0"/>
                <a:cs typeface="Times New Roman" panose="02020603050405020304" pitchFamily="18" charset="0"/>
              </a:rPr>
              <a:t>Educación</a:t>
            </a:r>
          </a:p>
        </p:txBody>
      </p:sp>
      <p:sp>
        <p:nvSpPr>
          <p:cNvPr id="12" name="Marcador de texto 3">
            <a:extLst>
              <a:ext uri="{FF2B5EF4-FFF2-40B4-BE49-F238E27FC236}">
                <a16:creationId xmlns:a16="http://schemas.microsoft.com/office/drawing/2014/main" id="{73001E33-C002-457B-B791-1F5A1DD9390C}"/>
              </a:ext>
            </a:extLst>
          </p:cNvPr>
          <p:cNvSpPr txBox="1">
            <a:spLocks/>
          </p:cNvSpPr>
          <p:nvPr/>
        </p:nvSpPr>
        <p:spPr>
          <a:xfrm>
            <a:off x="5326918" y="2159374"/>
            <a:ext cx="3370212" cy="2729486"/>
          </a:xfrm>
          <a:prstGeom prst="rect">
            <a:avLst/>
          </a:prstGeom>
          <a:ln>
            <a:noFill/>
          </a:ln>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s-CO" sz="1400" dirty="0">
                <a:latin typeface="Times New Roman" panose="02020603050405020304" pitchFamily="18" charset="0"/>
                <a:cs typeface="Times New Roman" panose="02020603050405020304" pitchFamily="18" charset="0"/>
              </a:rPr>
              <a:t>"Bogotá Progresista contará con un sistema integral e integrado de educación superior pública y gratuita con mayor cobertura en los niveles técnico, tecnológico y universitario, con fortalecimiento de la Universidad Distrital. Convertiremos la Universidad Distrital en una de las mejores universidades del país. Impulsaremos la construcción del Campus Universitario Distrital con 30 mil cupos nuevos para nuestros jóvenes. Este Campus, junto a las empresas públicas, liderará la trasformación de Bogotá desatando la creatividad e innovación de los jóvenes bogotanos".</a:t>
            </a:r>
          </a:p>
        </p:txBody>
      </p:sp>
      <p:pic>
        <p:nvPicPr>
          <p:cNvPr id="2" name="Imagen 1">
            <a:extLst>
              <a:ext uri="{FF2B5EF4-FFF2-40B4-BE49-F238E27FC236}">
                <a16:creationId xmlns:a16="http://schemas.microsoft.com/office/drawing/2014/main" id="{BF00EC6D-155E-413B-9835-1F64AF4BAA9C}"/>
              </a:ext>
            </a:extLst>
          </p:cNvPr>
          <p:cNvPicPr>
            <a:picLocks noChangeAspect="1"/>
          </p:cNvPicPr>
          <p:nvPr/>
        </p:nvPicPr>
        <p:blipFill>
          <a:blip r:embed="rId2">
            <a:alphaModFix amt="50000"/>
          </a:blip>
          <a:stretch>
            <a:fillRect/>
          </a:stretch>
        </p:blipFill>
        <p:spPr>
          <a:xfrm>
            <a:off x="-963804" y="3736479"/>
            <a:ext cx="2842007" cy="3069369"/>
          </a:xfrm>
          <a:prstGeom prst="rect">
            <a:avLst/>
          </a:prstGeom>
        </p:spPr>
      </p:pic>
      <p:pic>
        <p:nvPicPr>
          <p:cNvPr id="3074" name="Picture 2" descr="Resultado de imagen para bombillo dibujo">
            <a:extLst>
              <a:ext uri="{FF2B5EF4-FFF2-40B4-BE49-F238E27FC236}">
                <a16:creationId xmlns:a16="http://schemas.microsoft.com/office/drawing/2014/main" id="{C4451032-148E-4A71-A347-B2BFD0A58239}"/>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83545" y="5005923"/>
            <a:ext cx="629347" cy="6293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3076" name="Picture 4" descr="Resultado de imagen para birrete dibujo">
            <a:extLst>
              <a:ext uri="{FF2B5EF4-FFF2-40B4-BE49-F238E27FC236}">
                <a16:creationId xmlns:a16="http://schemas.microsoft.com/office/drawing/2014/main" id="{20176D8E-1036-4F02-B09C-6902F007F665}"/>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l="2815" t="-304" r="9083"/>
          <a:stretch/>
        </p:blipFill>
        <p:spPr bwMode="auto">
          <a:xfrm>
            <a:off x="6180170" y="4995890"/>
            <a:ext cx="705678" cy="6293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3078" name="Picture 6" descr="Resultado de imagen para libros dibujo">
            <a:extLst>
              <a:ext uri="{FF2B5EF4-FFF2-40B4-BE49-F238E27FC236}">
                <a16:creationId xmlns:a16="http://schemas.microsoft.com/office/drawing/2014/main" id="{0779B85A-14F5-48B2-9C83-3F2DB3558C07}"/>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153126" y="4984120"/>
            <a:ext cx="818447" cy="64111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3080" name="Picture 8" descr="Resultado de imagen para lapiz dibujo">
            <a:extLst>
              <a:ext uri="{FF2B5EF4-FFF2-40B4-BE49-F238E27FC236}">
                <a16:creationId xmlns:a16="http://schemas.microsoft.com/office/drawing/2014/main" id="{705D7C42-22C6-4733-AF56-7E7195BA4D13}"/>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8238851" y="4950606"/>
            <a:ext cx="458279" cy="64111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1026" name="Picture 2" descr="Imagen relacionada">
            <a:extLst>
              <a:ext uri="{FF2B5EF4-FFF2-40B4-BE49-F238E27FC236}">
                <a16:creationId xmlns:a16="http://schemas.microsoft.com/office/drawing/2014/main" id="{5A39D381-D7C0-47FD-82D6-8B685483C355}"/>
              </a:ext>
            </a:extLst>
          </p:cNvPr>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l="11311" t="18207" r="13638"/>
          <a:stretch/>
        </p:blipFill>
        <p:spPr bwMode="auto">
          <a:xfrm>
            <a:off x="1607753" y="5320596"/>
            <a:ext cx="2145749" cy="17710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1480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72F8F1-CFCE-46CC-97C5-D10069AC3876}"/>
              </a:ext>
            </a:extLst>
          </p:cNvPr>
          <p:cNvSpPr>
            <a:spLocks noGrp="1"/>
          </p:cNvSpPr>
          <p:nvPr>
            <p:ph type="title"/>
          </p:nvPr>
        </p:nvSpPr>
        <p:spPr/>
        <p:txBody>
          <a:bodyPr>
            <a:normAutofit/>
          </a:bodyPr>
          <a:lstStyle/>
          <a:p>
            <a:r>
              <a:rPr lang="es-CO" sz="5000" dirty="0">
                <a:latin typeface="Times New Roman" panose="02020603050405020304" pitchFamily="18" charset="0"/>
                <a:cs typeface="Times New Roman" panose="02020603050405020304" pitchFamily="18" charset="0"/>
              </a:rPr>
              <a:t>Referencias</a:t>
            </a:r>
          </a:p>
        </p:txBody>
      </p:sp>
      <p:sp>
        <p:nvSpPr>
          <p:cNvPr id="4" name="Marcador de texto 3">
            <a:extLst>
              <a:ext uri="{FF2B5EF4-FFF2-40B4-BE49-F238E27FC236}">
                <a16:creationId xmlns:a16="http://schemas.microsoft.com/office/drawing/2014/main" id="{232A66DC-6888-426A-B2F0-2336A0CC9CB5}"/>
              </a:ext>
            </a:extLst>
          </p:cNvPr>
          <p:cNvSpPr>
            <a:spLocks noGrp="1"/>
          </p:cNvSpPr>
          <p:nvPr>
            <p:ph idx="1"/>
          </p:nvPr>
        </p:nvSpPr>
        <p:spPr/>
        <p:txBody>
          <a:bodyPr>
            <a:normAutofit fontScale="92500"/>
          </a:bodyPr>
          <a:lstStyle/>
          <a:p>
            <a:pPr marL="214313" indent="-214313">
              <a:buFont typeface="Arial" panose="020B0604020202020204" pitchFamily="34" charset="0"/>
              <a:buChar char="•"/>
            </a:pPr>
            <a:r>
              <a:rPr lang="es-CO" dirty="0">
                <a:hlinkClick r:id="rId2"/>
              </a:rPr>
              <a:t>https://hollmanmorris.co/</a:t>
            </a:r>
            <a:endParaRPr lang="es-CO" dirty="0">
              <a:hlinkClick r:id="rId3"/>
            </a:endParaRPr>
          </a:p>
          <a:p>
            <a:pPr marL="214313" indent="-214313">
              <a:buFont typeface="Arial" panose="020B0604020202020204" pitchFamily="34" charset="0"/>
              <a:buChar char="•"/>
            </a:pPr>
            <a:r>
              <a:rPr lang="es-CO" dirty="0">
                <a:hlinkClick r:id="rId3"/>
              </a:rPr>
              <a:t>https://www.publimetro.co/co/noticias/2019/09/02/las-propuestas-de-hollman-morris-para-la-alcaldia-de-bogota-2019.html</a:t>
            </a:r>
            <a:endParaRPr lang="es-CO" dirty="0"/>
          </a:p>
          <a:p>
            <a:pPr marL="214313" indent="-214313">
              <a:buFont typeface="Arial" panose="020B0604020202020204" pitchFamily="34" charset="0"/>
              <a:buChar char="•"/>
            </a:pPr>
            <a:r>
              <a:rPr lang="es-CO" dirty="0">
                <a:hlinkClick r:id="rId4"/>
              </a:rPr>
              <a:t>http://www.bogotacomovamos.org/documentos/cuales-son-las-propuestas-del-candidato-hollman-morris/</a:t>
            </a:r>
            <a:endParaRPr lang="es-CO" dirty="0"/>
          </a:p>
          <a:p>
            <a:pPr marL="214313" indent="-214313">
              <a:buFont typeface="Arial" panose="020B0604020202020204" pitchFamily="34" charset="0"/>
              <a:buChar char="•"/>
            </a:pPr>
            <a:r>
              <a:rPr lang="es-CO" u="sng" dirty="0">
                <a:hlinkClick r:id="rId5"/>
              </a:rPr>
              <a:t>https://lasillavacia.com/quienesquien/perfilquien/hollman-morris-rincon</a:t>
            </a:r>
            <a:endParaRPr lang="es-CO" dirty="0"/>
          </a:p>
          <a:p>
            <a:pPr marL="214313" indent="-214313">
              <a:buFont typeface="Arial" panose="020B0604020202020204" pitchFamily="34" charset="0"/>
              <a:buChar char="•"/>
            </a:pPr>
            <a:endParaRPr lang="es-CO" dirty="0"/>
          </a:p>
        </p:txBody>
      </p:sp>
    </p:spTree>
    <p:extLst>
      <p:ext uri="{BB962C8B-B14F-4D97-AF65-F5344CB8AC3E}">
        <p14:creationId xmlns:p14="http://schemas.microsoft.com/office/powerpoint/2010/main" val="29874998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é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728</Words>
  <Application>Microsoft Office PowerPoint</Application>
  <PresentationFormat>Presentación en pantalla (4:3)</PresentationFormat>
  <Paragraphs>45</Paragraphs>
  <Slides>6</Slides>
  <Notes>0</Notes>
  <HiddenSlides>0</HiddenSlides>
  <MMClips>1</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Génesis</vt:lpstr>
      <vt:lpstr>  Hollman Morris </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Candidatos a la alcaldía de Bogotá 2020-2024</dc:title>
  <cp:lastModifiedBy>LAURA ANDREA CRISTANCHO GIRALDO</cp:lastModifiedBy>
  <cp:revision>8</cp:revision>
  <dcterms:modified xsi:type="dcterms:W3CDTF">2019-10-20T22:42:57Z</dcterms:modified>
</cp:coreProperties>
</file>