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6" r:id="rId4"/>
    <p:sldId id="267" r:id="rId5"/>
    <p:sldId id="268" r:id="rId6"/>
    <p:sldId id="27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299390-94B6-5717-0C2B-2F231F3B4FE1}" v="3" dt="2019-10-03T22:28:59.492"/>
    <p1510:client id="{8A75F0AA-69DC-4C02-8FF6-14888A0F8470}" v="1" dt="2019-10-03T14:22:12.278"/>
    <p1510:client id="{DB8077C6-1C3C-2ADC-D5B6-C06AA3B1D066}" v="486" dt="2019-10-03T16:15:27.938"/>
    <p1510:client id="{E8EAC7A3-693F-45D9-BD5A-63AD358983AE}" v="1326" dt="2019-10-05T14:09:58.089"/>
    <p1510:client id="{EA8B2FF8-238B-B6C4-EF53-8FF16757D30E}" v="394" dt="2019-10-05T23:02:55.095"/>
    <p1510:client id="{F778A8EF-8FA3-E588-7F0F-45269FB45986}" v="84" dt="2019-10-20T22:51:27.4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0182" autoAdjust="0"/>
  </p:normalViewPr>
  <p:slideViewPr>
    <p:cSldViewPr snapToGrid="0">
      <p:cViewPr varScale="1">
        <p:scale>
          <a:sx n="55" d="100"/>
          <a:sy n="55" d="100"/>
        </p:scale>
        <p:origin x="-249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SOL GONZALEZ ROJAS" userId="S::magonzales3@poligran.edu.co::5d15126e-9b0a-444a-9987-c193fb3a037d" providerId="AD" clId="Web-{EA8B2FF8-238B-B6C4-EF53-8FF16757D30E}"/>
    <pc:docChg chg="addSld delSld modSld sldOrd">
      <pc:chgData name="MARISOL GONZALEZ ROJAS" userId="S::magonzales3@poligran.edu.co::5d15126e-9b0a-444a-9987-c193fb3a037d" providerId="AD" clId="Web-{EA8B2FF8-238B-B6C4-EF53-8FF16757D30E}" dt="2019-10-05T23:02:55.095" v="374" actId="20577"/>
      <pc:docMkLst>
        <pc:docMk/>
      </pc:docMkLst>
      <pc:sldChg chg="addSp delSp modSp add replId">
        <pc:chgData name="MARISOL GONZALEZ ROJAS" userId="S::magonzales3@poligran.edu.co::5d15126e-9b0a-444a-9987-c193fb3a037d" providerId="AD" clId="Web-{EA8B2FF8-238B-B6C4-EF53-8FF16757D30E}" dt="2019-10-05T22:21:23.893" v="172" actId="20577"/>
        <pc:sldMkLst>
          <pc:docMk/>
          <pc:sldMk cId="3998815965" sldId="265"/>
        </pc:sldMkLst>
        <pc:spChg chg="mod">
          <ac:chgData name="MARISOL GONZALEZ ROJAS" userId="S::magonzales3@poligran.edu.co::5d15126e-9b0a-444a-9987-c193fb3a037d" providerId="AD" clId="Web-{EA8B2FF8-238B-B6C4-EF53-8FF16757D30E}" dt="2019-10-05T22:06:15.310" v="3" actId="20577"/>
          <ac:spMkLst>
            <pc:docMk/>
            <pc:sldMk cId="3998815965" sldId="265"/>
            <ac:spMk id="2" creationId="{517A4588-2F7A-4B97-A2C4-439F3FF0586A}"/>
          </ac:spMkLst>
        </pc:spChg>
        <pc:spChg chg="del">
          <ac:chgData name="MARISOL GONZALEZ ROJAS" userId="S::magonzales3@poligran.edu.co::5d15126e-9b0a-444a-9987-c193fb3a037d" providerId="AD" clId="Web-{EA8B2FF8-238B-B6C4-EF53-8FF16757D30E}" dt="2019-10-05T22:06:18.232" v="4"/>
          <ac:spMkLst>
            <pc:docMk/>
            <pc:sldMk cId="3998815965" sldId="265"/>
            <ac:spMk id="3" creationId="{0E213949-AD47-4209-81E1-986662BF42F3}"/>
          </ac:spMkLst>
        </pc:spChg>
        <pc:spChg chg="mod">
          <ac:chgData name="MARISOL GONZALEZ ROJAS" userId="S::magonzales3@poligran.edu.co::5d15126e-9b0a-444a-9987-c193fb3a037d" providerId="AD" clId="Web-{EA8B2FF8-238B-B6C4-EF53-8FF16757D30E}" dt="2019-10-05T22:21:23.893" v="172" actId="20577"/>
          <ac:spMkLst>
            <pc:docMk/>
            <pc:sldMk cId="3998815965" sldId="265"/>
            <ac:spMk id="4" creationId="{A5AAA1DF-1FF6-4242-A515-A92903EFF64E}"/>
          </ac:spMkLst>
        </pc:spChg>
        <pc:picChg chg="add mod ord">
          <ac:chgData name="MARISOL GONZALEZ ROJAS" userId="S::magonzales3@poligran.edu.co::5d15126e-9b0a-444a-9987-c193fb3a037d" providerId="AD" clId="Web-{EA8B2FF8-238B-B6C4-EF53-8FF16757D30E}" dt="2019-10-05T22:07:48.829" v="22" actId="1076"/>
          <ac:picMkLst>
            <pc:docMk/>
            <pc:sldMk cId="3998815965" sldId="265"/>
            <ac:picMk id="5" creationId="{ACF97DC3-7EEE-4604-826C-5C4034541F86}"/>
          </ac:picMkLst>
        </pc:picChg>
      </pc:sldChg>
      <pc:sldChg chg="addSp delSp modSp new">
        <pc:chgData name="MARISOL GONZALEZ ROJAS" userId="S::magonzales3@poligran.edu.co::5d15126e-9b0a-444a-9987-c193fb3a037d" providerId="AD" clId="Web-{EA8B2FF8-238B-B6C4-EF53-8FF16757D30E}" dt="2019-10-05T23:02:50.079" v="372" actId="20577"/>
        <pc:sldMkLst>
          <pc:docMk/>
          <pc:sldMk cId="456241169" sldId="266"/>
        </pc:sldMkLst>
        <pc:spChg chg="add del mod">
          <ac:chgData name="MARISOL GONZALEZ ROJAS" userId="S::magonzales3@poligran.edu.co::5d15126e-9b0a-444a-9987-c193fb3a037d" providerId="AD" clId="Web-{EA8B2FF8-238B-B6C4-EF53-8FF16757D30E}" dt="2019-10-05T22:15:14.017" v="160" actId="20577"/>
          <ac:spMkLst>
            <pc:docMk/>
            <pc:sldMk cId="456241169" sldId="266"/>
            <ac:spMk id="2" creationId="{36D15CEB-4175-4B7E-94BE-66471EEEADD2}"/>
          </ac:spMkLst>
        </pc:spChg>
        <pc:spChg chg="del">
          <ac:chgData name="MARISOL GONZALEZ ROJAS" userId="S::magonzales3@poligran.edu.co::5d15126e-9b0a-444a-9987-c193fb3a037d" providerId="AD" clId="Web-{EA8B2FF8-238B-B6C4-EF53-8FF16757D30E}" dt="2019-10-05T22:14:29.578" v="156"/>
          <ac:spMkLst>
            <pc:docMk/>
            <pc:sldMk cId="456241169" sldId="266"/>
            <ac:spMk id="3" creationId="{9FD6BB82-074E-46B5-8F46-7482B16F4E0B}"/>
          </ac:spMkLst>
        </pc:spChg>
        <pc:spChg chg="del">
          <ac:chgData name="MARISOL GONZALEZ ROJAS" userId="S::magonzales3@poligran.edu.co::5d15126e-9b0a-444a-9987-c193fb3a037d" providerId="AD" clId="Web-{EA8B2FF8-238B-B6C4-EF53-8FF16757D30E}" dt="2019-10-05T22:14:34.422" v="157"/>
          <ac:spMkLst>
            <pc:docMk/>
            <pc:sldMk cId="456241169" sldId="266"/>
            <ac:spMk id="4" creationId="{C78694D0-C8AA-41F5-AD32-5891C8271BA0}"/>
          </ac:spMkLst>
        </pc:spChg>
        <pc:spChg chg="add mod">
          <ac:chgData name="MARISOL GONZALEZ ROJAS" userId="S::magonzales3@poligran.edu.co::5d15126e-9b0a-444a-9987-c193fb3a037d" providerId="AD" clId="Web-{EA8B2FF8-238B-B6C4-EF53-8FF16757D30E}" dt="2019-10-05T23:02:35.892" v="369" actId="20577"/>
          <ac:spMkLst>
            <pc:docMk/>
            <pc:sldMk cId="456241169" sldId="266"/>
            <ac:spMk id="5" creationId="{C4A6CA41-2EC8-4F12-9722-D430BC10FF0F}"/>
          </ac:spMkLst>
        </pc:spChg>
        <pc:spChg chg="add mod">
          <ac:chgData name="MARISOL GONZALEZ ROJAS" userId="S::magonzales3@poligran.edu.co::5d15126e-9b0a-444a-9987-c193fb3a037d" providerId="AD" clId="Web-{EA8B2FF8-238B-B6C4-EF53-8FF16757D30E}" dt="2019-10-05T23:02:50.079" v="372" actId="20577"/>
          <ac:spMkLst>
            <pc:docMk/>
            <pc:sldMk cId="456241169" sldId="266"/>
            <ac:spMk id="8" creationId="{7F34168C-DD45-4872-ABC8-6FF8BF1C6E49}"/>
          </ac:spMkLst>
        </pc:spChg>
        <pc:picChg chg="add del mod">
          <ac:chgData name="MARISOL GONZALEZ ROJAS" userId="S::magonzales3@poligran.edu.co::5d15126e-9b0a-444a-9987-c193fb3a037d" providerId="AD" clId="Web-{EA8B2FF8-238B-B6C4-EF53-8FF16757D30E}" dt="2019-10-05T22:27:47.938" v="176"/>
          <ac:picMkLst>
            <pc:docMk/>
            <pc:sldMk cId="456241169" sldId="266"/>
            <ac:picMk id="6" creationId="{22D5CD24-BF64-4F8B-8F94-1E16AE0FFDEF}"/>
          </ac:picMkLst>
        </pc:picChg>
      </pc:sldChg>
      <pc:sldChg chg="addSp delSp modSp new ord">
        <pc:chgData name="MARISOL GONZALEZ ROJAS" userId="S::magonzales3@poligran.edu.co::5d15126e-9b0a-444a-9987-c193fb3a037d" providerId="AD" clId="Web-{EA8B2FF8-238B-B6C4-EF53-8FF16757D30E}" dt="2019-10-05T22:36:04.284" v="291" actId="20577"/>
        <pc:sldMkLst>
          <pc:docMk/>
          <pc:sldMk cId="748591259" sldId="267"/>
        </pc:sldMkLst>
        <pc:spChg chg="add del mod">
          <ac:chgData name="MARISOL GONZALEZ ROJAS" userId="S::magonzales3@poligran.edu.co::5d15126e-9b0a-444a-9987-c193fb3a037d" providerId="AD" clId="Web-{EA8B2FF8-238B-B6C4-EF53-8FF16757D30E}" dt="2019-10-05T22:33:41.654" v="250" actId="20577"/>
          <ac:spMkLst>
            <pc:docMk/>
            <pc:sldMk cId="748591259" sldId="267"/>
            <ac:spMk id="2" creationId="{3DF9919D-4DD3-4D1E-91B7-D688B78208A5}"/>
          </ac:spMkLst>
        </pc:spChg>
        <pc:spChg chg="add del mod">
          <ac:chgData name="MARISOL GONZALEZ ROJAS" userId="S::magonzales3@poligran.edu.co::5d15126e-9b0a-444a-9987-c193fb3a037d" providerId="AD" clId="Web-{EA8B2FF8-238B-B6C4-EF53-8FF16757D30E}" dt="2019-10-05T22:36:04.284" v="291" actId="20577"/>
          <ac:spMkLst>
            <pc:docMk/>
            <pc:sldMk cId="748591259" sldId="267"/>
            <ac:spMk id="3" creationId="{294F518D-B48B-476C-9568-7CF5BF9BABA8}"/>
          </ac:spMkLst>
        </pc:spChg>
        <pc:spChg chg="add del mod">
          <ac:chgData name="MARISOL GONZALEZ ROJAS" userId="S::magonzales3@poligran.edu.co::5d15126e-9b0a-444a-9987-c193fb3a037d" providerId="AD" clId="Web-{EA8B2FF8-238B-B6C4-EF53-8FF16757D30E}" dt="2019-10-05T22:35:56.518" v="286" actId="20577"/>
          <ac:spMkLst>
            <pc:docMk/>
            <pc:sldMk cId="748591259" sldId="267"/>
            <ac:spMk id="4" creationId="{80826ABD-A0C2-45C2-97E1-8E6566B8955F}"/>
          </ac:spMkLst>
        </pc:spChg>
      </pc:sldChg>
      <pc:sldChg chg="modSp add replId">
        <pc:chgData name="MARISOL GONZALEZ ROJAS" userId="S::magonzales3@poligran.edu.co::5d15126e-9b0a-444a-9987-c193fb3a037d" providerId="AD" clId="Web-{EA8B2FF8-238B-B6C4-EF53-8FF16757D30E}" dt="2019-10-05T22:50:31.540" v="313" actId="20577"/>
        <pc:sldMkLst>
          <pc:docMk/>
          <pc:sldMk cId="557149870" sldId="268"/>
        </pc:sldMkLst>
        <pc:spChg chg="mod">
          <ac:chgData name="MARISOL GONZALEZ ROJAS" userId="S::magonzales3@poligran.edu.co::5d15126e-9b0a-444a-9987-c193fb3a037d" providerId="AD" clId="Web-{EA8B2FF8-238B-B6C4-EF53-8FF16757D30E}" dt="2019-10-05T22:43:12.882" v="296" actId="20577"/>
          <ac:spMkLst>
            <pc:docMk/>
            <pc:sldMk cId="557149870" sldId="268"/>
            <ac:spMk id="3" creationId="{294F518D-B48B-476C-9568-7CF5BF9BABA8}"/>
          </ac:spMkLst>
        </pc:spChg>
        <pc:spChg chg="mod">
          <ac:chgData name="MARISOL GONZALEZ ROJAS" userId="S::magonzales3@poligran.edu.co::5d15126e-9b0a-444a-9987-c193fb3a037d" providerId="AD" clId="Web-{EA8B2FF8-238B-B6C4-EF53-8FF16757D30E}" dt="2019-10-05T22:50:31.540" v="313" actId="20577"/>
          <ac:spMkLst>
            <pc:docMk/>
            <pc:sldMk cId="557149870" sldId="268"/>
            <ac:spMk id="4" creationId="{80826ABD-A0C2-45C2-97E1-8E6566B8955F}"/>
          </ac:spMkLst>
        </pc:spChg>
      </pc:sldChg>
      <pc:sldChg chg="addSp delSp modSp add replId">
        <pc:chgData name="MARISOL GONZALEZ ROJAS" userId="S::magonzales3@poligran.edu.co::5d15126e-9b0a-444a-9987-c193fb3a037d" providerId="AD" clId="Web-{EA8B2FF8-238B-B6C4-EF53-8FF16757D30E}" dt="2019-10-05T23:01:19.070" v="363" actId="14100"/>
        <pc:sldMkLst>
          <pc:docMk/>
          <pc:sldMk cId="3683508416" sldId="269"/>
        </pc:sldMkLst>
        <pc:spChg chg="mod">
          <ac:chgData name="MARISOL GONZALEZ ROJAS" userId="S::magonzales3@poligran.edu.co::5d15126e-9b0a-444a-9987-c193fb3a037d" providerId="AD" clId="Web-{EA8B2FF8-238B-B6C4-EF53-8FF16757D30E}" dt="2019-10-05T22:52:24.873" v="320" actId="20577"/>
          <ac:spMkLst>
            <pc:docMk/>
            <pc:sldMk cId="3683508416" sldId="269"/>
            <ac:spMk id="2" creationId="{3DF9919D-4DD3-4D1E-91B7-D688B78208A5}"/>
          </ac:spMkLst>
        </pc:spChg>
        <pc:spChg chg="del">
          <ac:chgData name="MARISOL GONZALEZ ROJAS" userId="S::magonzales3@poligran.edu.co::5d15126e-9b0a-444a-9987-c193fb3a037d" providerId="AD" clId="Web-{EA8B2FF8-238B-B6C4-EF53-8FF16757D30E}" dt="2019-10-05T22:59:25.044" v="337"/>
          <ac:spMkLst>
            <pc:docMk/>
            <pc:sldMk cId="3683508416" sldId="269"/>
            <ac:spMk id="3" creationId="{294F518D-B48B-476C-9568-7CF5BF9BABA8}"/>
          </ac:spMkLst>
        </pc:spChg>
        <pc:spChg chg="mod">
          <ac:chgData name="MARISOL GONZALEZ ROJAS" userId="S::magonzales3@poligran.edu.co::5d15126e-9b0a-444a-9987-c193fb3a037d" providerId="AD" clId="Web-{EA8B2FF8-238B-B6C4-EF53-8FF16757D30E}" dt="2019-10-05T22:59:33.310" v="341" actId="20577"/>
          <ac:spMkLst>
            <pc:docMk/>
            <pc:sldMk cId="3683508416" sldId="269"/>
            <ac:spMk id="4" creationId="{80826ABD-A0C2-45C2-97E1-8E6566B8955F}"/>
          </ac:spMkLst>
        </pc:spChg>
        <pc:spChg chg="add del mod">
          <ac:chgData name="MARISOL GONZALEZ ROJAS" userId="S::magonzales3@poligran.edu.co::5d15126e-9b0a-444a-9987-c193fb3a037d" providerId="AD" clId="Web-{EA8B2FF8-238B-B6C4-EF53-8FF16757D30E}" dt="2019-10-05T22:59:47.810" v="343"/>
          <ac:spMkLst>
            <pc:docMk/>
            <pc:sldMk cId="3683508416" sldId="269"/>
            <ac:spMk id="6" creationId="{886F5996-95C1-4D35-B0D6-0A81CDC07FFC}"/>
          </ac:spMkLst>
        </pc:spChg>
        <pc:spChg chg="add mod">
          <ac:chgData name="MARISOL GONZALEZ ROJAS" userId="S::magonzales3@poligran.edu.co::5d15126e-9b0a-444a-9987-c193fb3a037d" providerId="AD" clId="Web-{EA8B2FF8-238B-B6C4-EF53-8FF16757D30E}" dt="2019-10-05T23:01:19.070" v="363" actId="14100"/>
          <ac:spMkLst>
            <pc:docMk/>
            <pc:sldMk cId="3683508416" sldId="269"/>
            <ac:spMk id="7" creationId="{B340E3C3-9F53-4142-A386-43766FAF4C8E}"/>
          </ac:spMkLst>
        </pc:spChg>
      </pc:sldChg>
      <pc:sldChg chg="add del replId">
        <pc:chgData name="MARISOL GONZALEZ ROJAS" userId="S::magonzales3@poligran.edu.co::5d15126e-9b0a-444a-9987-c193fb3a037d" providerId="AD" clId="Web-{EA8B2FF8-238B-B6C4-EF53-8FF16757D30E}" dt="2019-10-05T23:01:57.712" v="365"/>
        <pc:sldMkLst>
          <pc:docMk/>
          <pc:sldMk cId="44413031" sldId="270"/>
        </pc:sldMkLst>
      </pc:sldChg>
      <pc:sldChg chg="add del replId">
        <pc:chgData name="MARISOL GONZALEZ ROJAS" userId="S::magonzales3@poligran.edu.co::5d15126e-9b0a-444a-9987-c193fb3a037d" providerId="AD" clId="Web-{EA8B2FF8-238B-B6C4-EF53-8FF16757D30E}" dt="2019-10-05T23:00:25.843" v="345"/>
        <pc:sldMkLst>
          <pc:docMk/>
          <pc:sldMk cId="994787602" sldId="270"/>
        </pc:sldMkLst>
      </pc:sldChg>
    </pc:docChg>
  </pc:docChgLst>
  <pc:docChgLst>
    <pc:chgData name="NESTOR FABIAN HENAO" userId="S::nehenao@poligran.edu.co::f303c356-cb68-4f51-b9ab-c47e758f46eb" providerId="AD" clId="Web-{8A75F0AA-69DC-4C02-8FF6-14888A0F8470}"/>
    <pc:docChg chg="addSld">
      <pc:chgData name="NESTOR FABIAN HENAO" userId="S::nehenao@poligran.edu.co::f303c356-cb68-4f51-b9ab-c47e758f46eb" providerId="AD" clId="Web-{8A75F0AA-69DC-4C02-8FF6-14888A0F8470}" dt="2019-10-03T14:22:12.278" v="0"/>
      <pc:docMkLst>
        <pc:docMk/>
      </pc:docMkLst>
      <pc:sldChg chg="new">
        <pc:chgData name="NESTOR FABIAN HENAO" userId="S::nehenao@poligran.edu.co::f303c356-cb68-4f51-b9ab-c47e758f46eb" providerId="AD" clId="Web-{8A75F0AA-69DC-4C02-8FF6-14888A0F8470}" dt="2019-10-03T14:22:12.278" v="0"/>
        <pc:sldMkLst>
          <pc:docMk/>
          <pc:sldMk cId="2947406211" sldId="261"/>
        </pc:sldMkLst>
      </pc:sldChg>
    </pc:docChg>
  </pc:docChgLst>
  <pc:docChgLst>
    <pc:chgData name="NESTOR FABIAN HENAO" userId="S::nehenao@poligran.edu.co::f303c356-cb68-4f51-b9ab-c47e758f46eb" providerId="AD" clId="Web-{E8EAC7A3-693F-45D9-BD5A-63AD358983AE}"/>
    <pc:docChg chg="addSld modSld">
      <pc:chgData name="NESTOR FABIAN HENAO" userId="S::nehenao@poligran.edu.co::f303c356-cb68-4f51-b9ab-c47e758f46eb" providerId="AD" clId="Web-{E8EAC7A3-693F-45D9-BD5A-63AD358983AE}" dt="2019-10-05T14:09:58.089" v="1323" actId="20577"/>
      <pc:docMkLst>
        <pc:docMk/>
      </pc:docMkLst>
      <pc:sldChg chg="modSp">
        <pc:chgData name="NESTOR FABIAN HENAO" userId="S::nehenao@poligran.edu.co::f303c356-cb68-4f51-b9ab-c47e758f46eb" providerId="AD" clId="Web-{E8EAC7A3-693F-45D9-BD5A-63AD358983AE}" dt="2019-10-05T14:04:34.978" v="1313"/>
        <pc:sldMkLst>
          <pc:docMk/>
          <pc:sldMk cId="2947406211" sldId="261"/>
        </pc:sldMkLst>
        <pc:spChg chg="mod">
          <ac:chgData name="NESTOR FABIAN HENAO" userId="S::nehenao@poligran.edu.co::f303c356-cb68-4f51-b9ab-c47e758f46eb" providerId="AD" clId="Web-{E8EAC7A3-693F-45D9-BD5A-63AD358983AE}" dt="2019-10-05T14:04:05.946" v="1308"/>
          <ac:spMkLst>
            <pc:docMk/>
            <pc:sldMk cId="2947406211" sldId="261"/>
            <ac:spMk id="3" creationId="{BDEF9B4C-79E6-4EA7-B2E5-E72F7652BDFD}"/>
          </ac:spMkLst>
        </pc:spChg>
        <pc:spChg chg="mod">
          <ac:chgData name="NESTOR FABIAN HENAO" userId="S::nehenao@poligran.edu.co::f303c356-cb68-4f51-b9ab-c47e758f46eb" providerId="AD" clId="Web-{E8EAC7A3-693F-45D9-BD5A-63AD358983AE}" dt="2019-10-05T14:04:34.978" v="1313"/>
          <ac:spMkLst>
            <pc:docMk/>
            <pc:sldMk cId="2947406211" sldId="261"/>
            <ac:spMk id="4" creationId="{2A9B9A2C-374D-4960-B33B-1167EAEABE25}"/>
          </ac:spMkLst>
        </pc:spChg>
        <pc:spChg chg="mod">
          <ac:chgData name="NESTOR FABIAN HENAO" userId="S::nehenao@poligran.edu.co::f303c356-cb68-4f51-b9ab-c47e758f46eb" providerId="AD" clId="Web-{E8EAC7A3-693F-45D9-BD5A-63AD358983AE}" dt="2019-10-05T14:04:09.962" v="1309"/>
          <ac:spMkLst>
            <pc:docMk/>
            <pc:sldMk cId="2947406211" sldId="261"/>
            <ac:spMk id="5" creationId="{5CB17BDA-46EF-44B2-8887-BDE90B71FB7E}"/>
          </ac:spMkLst>
        </pc:spChg>
        <pc:spChg chg="mod">
          <ac:chgData name="NESTOR FABIAN HENAO" userId="S::nehenao@poligran.edu.co::f303c356-cb68-4f51-b9ab-c47e758f46eb" providerId="AD" clId="Web-{E8EAC7A3-693F-45D9-BD5A-63AD358983AE}" dt="2019-10-05T13:51:55.770" v="469" actId="20577"/>
          <ac:spMkLst>
            <pc:docMk/>
            <pc:sldMk cId="2947406211" sldId="261"/>
            <ac:spMk id="6" creationId="{08B2700E-B4E6-46D3-9CF4-98DB33620FE4}"/>
          </ac:spMkLst>
        </pc:spChg>
      </pc:sldChg>
      <pc:sldChg chg="modSp">
        <pc:chgData name="NESTOR FABIAN HENAO" userId="S::nehenao@poligran.edu.co::f303c356-cb68-4f51-b9ab-c47e758f46eb" providerId="AD" clId="Web-{E8EAC7A3-693F-45D9-BD5A-63AD358983AE}" dt="2019-10-05T14:05:00.322" v="1315"/>
        <pc:sldMkLst>
          <pc:docMk/>
          <pc:sldMk cId="4006437743" sldId="263"/>
        </pc:sldMkLst>
        <pc:spChg chg="mod">
          <ac:chgData name="NESTOR FABIAN HENAO" userId="S::nehenao@poligran.edu.co::f303c356-cb68-4f51-b9ab-c47e758f46eb" providerId="AD" clId="Web-{E8EAC7A3-693F-45D9-BD5A-63AD358983AE}" dt="2019-10-05T14:04:56.322" v="1314"/>
          <ac:spMkLst>
            <pc:docMk/>
            <pc:sldMk cId="4006437743" sldId="263"/>
            <ac:spMk id="3" creationId="{ACD68C42-585A-49D3-8F5B-2A5DB7488546}"/>
          </ac:spMkLst>
        </pc:spChg>
        <pc:spChg chg="mod">
          <ac:chgData name="NESTOR FABIAN HENAO" userId="S::nehenao@poligran.edu.co::f303c356-cb68-4f51-b9ab-c47e758f46eb" providerId="AD" clId="Web-{E8EAC7A3-693F-45D9-BD5A-63AD358983AE}" dt="2019-10-05T14:01:50.149" v="1306" actId="20577"/>
          <ac:spMkLst>
            <pc:docMk/>
            <pc:sldMk cId="4006437743" sldId="263"/>
            <ac:spMk id="4" creationId="{8F2545B5-76C0-48A3-8C91-80B6C3A977DA}"/>
          </ac:spMkLst>
        </pc:spChg>
        <pc:spChg chg="mod">
          <ac:chgData name="NESTOR FABIAN HENAO" userId="S::nehenao@poligran.edu.co::f303c356-cb68-4f51-b9ab-c47e758f46eb" providerId="AD" clId="Web-{E8EAC7A3-693F-45D9-BD5A-63AD358983AE}" dt="2019-10-05T14:05:00.322" v="1315"/>
          <ac:spMkLst>
            <pc:docMk/>
            <pc:sldMk cId="4006437743" sldId="263"/>
            <ac:spMk id="5" creationId="{5B0F569E-47C5-4827-905B-C1381FA6245A}"/>
          </ac:spMkLst>
        </pc:spChg>
        <pc:spChg chg="mod">
          <ac:chgData name="NESTOR FABIAN HENAO" userId="S::nehenao@poligran.edu.co::f303c356-cb68-4f51-b9ab-c47e758f46eb" providerId="AD" clId="Web-{E8EAC7A3-693F-45D9-BD5A-63AD358983AE}" dt="2019-10-05T13:59:13.163" v="1256" actId="20577"/>
          <ac:spMkLst>
            <pc:docMk/>
            <pc:sldMk cId="4006437743" sldId="263"/>
            <ac:spMk id="6" creationId="{BDC72B62-FC9F-4A79-ADED-0E7C0156ABEF}"/>
          </ac:spMkLst>
        </pc:spChg>
      </pc:sldChg>
      <pc:sldChg chg="modSp new">
        <pc:chgData name="NESTOR FABIAN HENAO" userId="S::nehenao@poligran.edu.co::f303c356-cb68-4f51-b9ab-c47e758f46eb" providerId="AD" clId="Web-{E8EAC7A3-693F-45D9-BD5A-63AD358983AE}" dt="2019-10-05T14:09:55.668" v="1321" actId="20577"/>
        <pc:sldMkLst>
          <pc:docMk/>
          <pc:sldMk cId="922151356" sldId="264"/>
        </pc:sldMkLst>
        <pc:spChg chg="mod">
          <ac:chgData name="NESTOR FABIAN HENAO" userId="S::nehenao@poligran.edu.co::f303c356-cb68-4f51-b9ab-c47e758f46eb" providerId="AD" clId="Web-{E8EAC7A3-693F-45D9-BD5A-63AD358983AE}" dt="2019-10-05T14:08:56.198" v="1318" actId="20577"/>
          <ac:spMkLst>
            <pc:docMk/>
            <pc:sldMk cId="922151356" sldId="264"/>
            <ac:spMk id="2" creationId="{517A4588-2F7A-4B97-A2C4-439F3FF0586A}"/>
          </ac:spMkLst>
        </pc:spChg>
        <pc:spChg chg="mod">
          <ac:chgData name="NESTOR FABIAN HENAO" userId="S::nehenao@poligran.edu.co::f303c356-cb68-4f51-b9ab-c47e758f46eb" providerId="AD" clId="Web-{E8EAC7A3-693F-45D9-BD5A-63AD358983AE}" dt="2019-10-05T14:09:55.668" v="1321" actId="20577"/>
          <ac:spMkLst>
            <pc:docMk/>
            <pc:sldMk cId="922151356" sldId="264"/>
            <ac:spMk id="4" creationId="{A5AAA1DF-1FF6-4242-A515-A92903EFF64E}"/>
          </ac:spMkLst>
        </pc:spChg>
      </pc:sldChg>
    </pc:docChg>
  </pc:docChgLst>
  <pc:docChgLst>
    <pc:chgData name="MARISOL GONZALEZ ROJAS" userId="S::magonzales3@poligran.edu.co::5d15126e-9b0a-444a-9987-c193fb3a037d" providerId="AD" clId="Web-{F778A8EF-8FA3-E588-7F0F-45269FB45986}"/>
    <pc:docChg chg="modSld">
      <pc:chgData name="MARISOL GONZALEZ ROJAS" userId="S::magonzales3@poligran.edu.co::5d15126e-9b0a-444a-9987-c193fb3a037d" providerId="AD" clId="Web-{F778A8EF-8FA3-E588-7F0F-45269FB45986}" dt="2019-10-20T22:51:22.962" v="80" actId="20577"/>
      <pc:docMkLst>
        <pc:docMk/>
      </pc:docMkLst>
      <pc:sldChg chg="modSp">
        <pc:chgData name="MARISOL GONZALEZ ROJAS" userId="S::magonzales3@poligran.edu.co::5d15126e-9b0a-444a-9987-c193fb3a037d" providerId="AD" clId="Web-{F778A8EF-8FA3-E588-7F0F-45269FB45986}" dt="2019-10-20T22:51:22.962" v="80" actId="20577"/>
        <pc:sldMkLst>
          <pc:docMk/>
          <pc:sldMk cId="3998815965" sldId="265"/>
        </pc:sldMkLst>
        <pc:spChg chg="mod">
          <ac:chgData name="MARISOL GONZALEZ ROJAS" userId="S::magonzales3@poligran.edu.co::5d15126e-9b0a-444a-9987-c193fb3a037d" providerId="AD" clId="Web-{F778A8EF-8FA3-E588-7F0F-45269FB45986}" dt="2019-10-20T22:51:22.962" v="80" actId="20577"/>
          <ac:spMkLst>
            <pc:docMk/>
            <pc:sldMk cId="3998815965" sldId="265"/>
            <ac:spMk id="4" creationId="{A5AAA1DF-1FF6-4242-A515-A92903EFF64E}"/>
          </ac:spMkLst>
        </pc:spChg>
      </pc:sldChg>
      <pc:sldChg chg="modSp">
        <pc:chgData name="MARISOL GONZALEZ ROJAS" userId="S::magonzales3@poligran.edu.co::5d15126e-9b0a-444a-9987-c193fb3a037d" providerId="AD" clId="Web-{F778A8EF-8FA3-E588-7F0F-45269FB45986}" dt="2019-10-20T22:51:00.430" v="77" actId="20577"/>
        <pc:sldMkLst>
          <pc:docMk/>
          <pc:sldMk cId="456241169" sldId="266"/>
        </pc:sldMkLst>
        <pc:spChg chg="mod">
          <ac:chgData name="MARISOL GONZALEZ ROJAS" userId="S::magonzales3@poligran.edu.co::5d15126e-9b0a-444a-9987-c193fb3a037d" providerId="AD" clId="Web-{F778A8EF-8FA3-E588-7F0F-45269FB45986}" dt="2019-10-20T22:51:00.430" v="77" actId="20577"/>
          <ac:spMkLst>
            <pc:docMk/>
            <pc:sldMk cId="456241169" sldId="266"/>
            <ac:spMk id="8" creationId="{7F34168C-DD45-4872-ABC8-6FF8BF1C6E49}"/>
          </ac:spMkLst>
        </pc:spChg>
      </pc:sldChg>
      <pc:sldChg chg="modSp">
        <pc:chgData name="MARISOL GONZALEZ ROJAS" userId="S::magonzales3@poligran.edu.co::5d15126e-9b0a-444a-9987-c193fb3a037d" providerId="AD" clId="Web-{F778A8EF-8FA3-E588-7F0F-45269FB45986}" dt="2019-10-20T22:48:53.816" v="60" actId="20577"/>
        <pc:sldMkLst>
          <pc:docMk/>
          <pc:sldMk cId="748591259" sldId="267"/>
        </pc:sldMkLst>
        <pc:spChg chg="mod">
          <ac:chgData name="MARISOL GONZALEZ ROJAS" userId="S::magonzales3@poligran.edu.co::5d15126e-9b0a-444a-9987-c193fb3a037d" providerId="AD" clId="Web-{F778A8EF-8FA3-E588-7F0F-45269FB45986}" dt="2019-10-20T22:48:23.080" v="56" actId="20577"/>
          <ac:spMkLst>
            <pc:docMk/>
            <pc:sldMk cId="748591259" sldId="267"/>
            <ac:spMk id="5" creationId="{00000000-0000-0000-0000-000000000000}"/>
          </ac:spMkLst>
        </pc:spChg>
        <pc:spChg chg="mod">
          <ac:chgData name="MARISOL GONZALEZ ROJAS" userId="S::magonzales3@poligran.edu.co::5d15126e-9b0a-444a-9987-c193fb3a037d" providerId="AD" clId="Web-{F778A8EF-8FA3-E588-7F0F-45269FB45986}" dt="2019-10-20T22:48:53.816" v="60" actId="20577"/>
          <ac:spMkLst>
            <pc:docMk/>
            <pc:sldMk cId="748591259" sldId="267"/>
            <ac:spMk id="6" creationId="{6FA36CA6-C1E2-41BC-BB45-07EE11C07904}"/>
          </ac:spMkLst>
        </pc:spChg>
      </pc:sldChg>
      <pc:sldChg chg="modSp">
        <pc:chgData name="MARISOL GONZALEZ ROJAS" userId="S::magonzales3@poligran.edu.co::5d15126e-9b0a-444a-9987-c193fb3a037d" providerId="AD" clId="Web-{F778A8EF-8FA3-E588-7F0F-45269FB45986}" dt="2019-10-20T22:49:31.535" v="66" actId="20577"/>
        <pc:sldMkLst>
          <pc:docMk/>
          <pc:sldMk cId="557149870" sldId="268"/>
        </pc:sldMkLst>
        <pc:spChg chg="mod">
          <ac:chgData name="MARISOL GONZALEZ ROJAS" userId="S::magonzales3@poligran.edu.co::5d15126e-9b0a-444a-9987-c193fb3a037d" providerId="AD" clId="Web-{F778A8EF-8FA3-E588-7F0F-45269FB45986}" dt="2019-10-20T22:49:31.535" v="66" actId="20577"/>
          <ac:spMkLst>
            <pc:docMk/>
            <pc:sldMk cId="557149870" sldId="268"/>
            <ac:spMk id="6" creationId="{884A74DD-8E70-47A7-96DA-866FFCFB0BCC}"/>
          </ac:spMkLst>
        </pc:spChg>
      </pc:sldChg>
      <pc:sldChg chg="modSp">
        <pc:chgData name="MARISOL GONZALEZ ROJAS" userId="S::magonzales3@poligran.edu.co::5d15126e-9b0a-444a-9987-c193fb3a037d" providerId="AD" clId="Web-{F778A8EF-8FA3-E588-7F0F-45269FB45986}" dt="2019-10-20T22:50:26.726" v="75" actId="1076"/>
        <pc:sldMkLst>
          <pc:docMk/>
          <pc:sldMk cId="1865868825" sldId="273"/>
        </pc:sldMkLst>
        <pc:spChg chg="mod">
          <ac:chgData name="MARISOL GONZALEZ ROJAS" userId="S::magonzales3@poligran.edu.co::5d15126e-9b0a-444a-9987-c193fb3a037d" providerId="AD" clId="Web-{F778A8EF-8FA3-E588-7F0F-45269FB45986}" dt="2019-10-20T22:50:26.726" v="75" actId="1076"/>
          <ac:spMkLst>
            <pc:docMk/>
            <pc:sldMk cId="1865868825" sldId="273"/>
            <ac:spMk id="4" creationId="{80826ABD-A0C2-45C2-97E1-8E6566B8955F}"/>
          </ac:spMkLst>
        </pc:spChg>
      </pc:sldChg>
    </pc:docChg>
  </pc:docChgLst>
  <pc:docChgLst>
    <pc:chgData name="LIZETH ZENITH QUIJANO" userId="S::liquijano@poligran.edu.co::8d3ab354-df41-4551-af84-2151e9cc7869" providerId="AD" clId="Web-{DBCB99F9-1226-19D1-512D-8116C271C4BD}"/>
    <pc:docChg chg="modSld">
      <pc:chgData name="LIZETH ZENITH QUIJANO" userId="S::liquijano@poligran.edu.co::8d3ab354-df41-4551-af84-2151e9cc7869" providerId="AD" clId="Web-{DBCB99F9-1226-19D1-512D-8116C271C4BD}" dt="2019-09-28T02:40:15.724" v="39"/>
      <pc:docMkLst>
        <pc:docMk/>
      </pc:docMkLst>
      <pc:sldChg chg="addSp delSp modSp mod setBg modClrScheme chgLayout">
        <pc:chgData name="LIZETH ZENITH QUIJANO" userId="S::liquijano@poligran.edu.co::8d3ab354-df41-4551-af84-2151e9cc7869" providerId="AD" clId="Web-{DBCB99F9-1226-19D1-512D-8116C271C4BD}" dt="2019-09-28T02:40:15.724" v="39"/>
        <pc:sldMkLst>
          <pc:docMk/>
          <pc:sldMk cId="1356248774" sldId="257"/>
        </pc:sldMkLst>
        <pc:spChg chg="mod">
          <ac:chgData name="LIZETH ZENITH QUIJANO" userId="S::liquijano@poligran.edu.co::8d3ab354-df41-4551-af84-2151e9cc7869" providerId="AD" clId="Web-{DBCB99F9-1226-19D1-512D-8116C271C4BD}" dt="2019-09-28T02:40:15.724" v="39"/>
          <ac:spMkLst>
            <pc:docMk/>
            <pc:sldMk cId="1356248774" sldId="257"/>
            <ac:spMk id="2" creationId="{00000000-0000-0000-0000-000000000000}"/>
          </ac:spMkLst>
        </pc:spChg>
        <pc:spChg chg="add del">
          <ac:chgData name="LIZETH ZENITH QUIJANO" userId="S::liquijano@poligran.edu.co::8d3ab354-df41-4551-af84-2151e9cc7869" providerId="AD" clId="Web-{DBCB99F9-1226-19D1-512D-8116C271C4BD}" dt="2019-09-28T02:39:19.646" v="34"/>
          <ac:spMkLst>
            <pc:docMk/>
            <pc:sldMk cId="1356248774" sldId="257"/>
            <ac:spMk id="3" creationId="{00000000-0000-0000-0000-000000000000}"/>
          </ac:spMkLst>
        </pc:spChg>
        <pc:spChg chg="add mod">
          <ac:chgData name="LIZETH ZENITH QUIJANO" userId="S::liquijano@poligran.edu.co::8d3ab354-df41-4551-af84-2151e9cc7869" providerId="AD" clId="Web-{DBCB99F9-1226-19D1-512D-8116C271C4BD}" dt="2019-09-28T02:40:15.724" v="39"/>
          <ac:spMkLst>
            <pc:docMk/>
            <pc:sldMk cId="1356248774" sldId="257"/>
            <ac:spMk id="12" creationId="{A8E65FA7-5D68-469C-B744-1415D366D2E1}"/>
          </ac:spMkLst>
        </pc:spChg>
        <pc:picChg chg="mod">
          <ac:chgData name="LIZETH ZENITH QUIJANO" userId="S::liquijano@poligran.edu.co::8d3ab354-df41-4551-af84-2151e9cc7869" providerId="AD" clId="Web-{DBCB99F9-1226-19D1-512D-8116C271C4BD}" dt="2019-09-28T02:40:15.724" v="39"/>
          <ac:picMkLst>
            <pc:docMk/>
            <pc:sldMk cId="1356248774" sldId="257"/>
            <ac:picMk id="4" creationId="{00000000-0000-0000-0000-000000000000}"/>
          </ac:picMkLst>
        </pc:picChg>
        <pc:picChg chg="add del mod ord">
          <ac:chgData name="LIZETH ZENITH QUIJANO" userId="S::liquijano@poligran.edu.co::8d3ab354-df41-4551-af84-2151e9cc7869" providerId="AD" clId="Web-{DBCB99F9-1226-19D1-512D-8116C271C4BD}" dt="2019-09-28T02:38:41.207" v="13"/>
          <ac:picMkLst>
            <pc:docMk/>
            <pc:sldMk cId="1356248774" sldId="257"/>
            <ac:picMk id="5" creationId="{146B30FB-7967-4A82-92CB-2D5C97526809}"/>
          </ac:picMkLst>
        </pc:picChg>
        <pc:picChg chg="add mod ord">
          <ac:chgData name="LIZETH ZENITH QUIJANO" userId="S::liquijano@poligran.edu.co::8d3ab354-df41-4551-af84-2151e9cc7869" providerId="AD" clId="Web-{DBCB99F9-1226-19D1-512D-8116C271C4BD}" dt="2019-09-28T02:40:15.724" v="39"/>
          <ac:picMkLst>
            <pc:docMk/>
            <pc:sldMk cId="1356248774" sldId="257"/>
            <ac:picMk id="7" creationId="{02B1FD3C-393D-42E3-A689-E4DFA90950FC}"/>
          </ac:picMkLst>
        </pc:picChg>
      </pc:sldChg>
    </pc:docChg>
  </pc:docChgLst>
  <pc:docChgLst>
    <pc:chgData name="MARISOL GONZALEZ ROJAS" userId="S::magonzales3@poligran.edu.co::5d15126e-9b0a-444a-9987-c193fb3a037d" providerId="AD" clId="Web-{79299390-94B6-5717-0C2B-2F231F3B4FE1}"/>
    <pc:docChg chg="modSld">
      <pc:chgData name="MARISOL GONZALEZ ROJAS" userId="S::magonzales3@poligran.edu.co::5d15126e-9b0a-444a-9987-c193fb3a037d" providerId="AD" clId="Web-{79299390-94B6-5717-0C2B-2F231F3B4FE1}" dt="2019-10-03T22:28:55.773" v="1" actId="20577"/>
      <pc:docMkLst>
        <pc:docMk/>
      </pc:docMkLst>
      <pc:sldChg chg="modSp">
        <pc:chgData name="MARISOL GONZALEZ ROJAS" userId="S::magonzales3@poligran.edu.co::5d15126e-9b0a-444a-9987-c193fb3a037d" providerId="AD" clId="Web-{79299390-94B6-5717-0C2B-2F231F3B4FE1}" dt="2019-10-03T22:28:55.773" v="1" actId="20577"/>
        <pc:sldMkLst>
          <pc:docMk/>
          <pc:sldMk cId="944456325" sldId="256"/>
        </pc:sldMkLst>
        <pc:spChg chg="mod">
          <ac:chgData name="MARISOL GONZALEZ ROJAS" userId="S::magonzales3@poligran.edu.co::5d15126e-9b0a-444a-9987-c193fb3a037d" providerId="AD" clId="Web-{79299390-94B6-5717-0C2B-2F231F3B4FE1}" dt="2019-10-03T22:28:55.773" v="1" actId="20577"/>
          <ac:spMkLst>
            <pc:docMk/>
            <pc:sldMk cId="944456325" sldId="256"/>
            <ac:spMk id="2" creationId="{00000000-0000-0000-0000-000000000000}"/>
          </ac:spMkLst>
        </pc:spChg>
      </pc:sldChg>
    </pc:docChg>
  </pc:docChgLst>
  <pc:docChgLst>
    <pc:chgData name="LIZETH ZENITH QUIJANO" userId="S::liquijano@poligran.edu.co::8d3ab354-df41-4551-af84-2151e9cc7869" providerId="AD" clId="Web-{CDC30011-6599-2159-2E44-897FDC819408}"/>
    <pc:docChg chg="modSld">
      <pc:chgData name="LIZETH ZENITH QUIJANO" userId="S::liquijano@poligran.edu.co::8d3ab354-df41-4551-af84-2151e9cc7869" providerId="AD" clId="Web-{CDC30011-6599-2159-2E44-897FDC819408}" dt="2019-09-30T04:20:22.596" v="438" actId="14100"/>
      <pc:docMkLst>
        <pc:docMk/>
      </pc:docMkLst>
      <pc:sldChg chg="modSp">
        <pc:chgData name="LIZETH ZENITH QUIJANO" userId="S::liquijano@poligran.edu.co::8d3ab354-df41-4551-af84-2151e9cc7869" providerId="AD" clId="Web-{CDC30011-6599-2159-2E44-897FDC819408}" dt="2019-09-30T04:20:22.596" v="438" actId="14100"/>
        <pc:sldMkLst>
          <pc:docMk/>
          <pc:sldMk cId="1356248774" sldId="257"/>
        </pc:sldMkLst>
        <pc:spChg chg="mod">
          <ac:chgData name="LIZETH ZENITH QUIJANO" userId="S::liquijano@poligran.edu.co::8d3ab354-df41-4551-af84-2151e9cc7869" providerId="AD" clId="Web-{CDC30011-6599-2159-2E44-897FDC819408}" dt="2019-09-30T04:20:22.596" v="438" actId="14100"/>
          <ac:spMkLst>
            <pc:docMk/>
            <pc:sldMk cId="1356248774" sldId="257"/>
            <ac:spMk id="12" creationId="{A8E65FA7-5D68-469C-B744-1415D366D2E1}"/>
          </ac:spMkLst>
        </pc:spChg>
        <pc:picChg chg="mod">
          <ac:chgData name="LIZETH ZENITH QUIJANO" userId="S::liquijano@poligran.edu.co::8d3ab354-df41-4551-af84-2151e9cc7869" providerId="AD" clId="Web-{CDC30011-6599-2159-2E44-897FDC819408}" dt="2019-09-30T04:14:41.650" v="306" actId="14100"/>
          <ac:picMkLst>
            <pc:docMk/>
            <pc:sldMk cId="1356248774" sldId="257"/>
            <ac:picMk id="4" creationId="{00000000-0000-0000-0000-000000000000}"/>
          </ac:picMkLst>
        </pc:picChg>
        <pc:picChg chg="mod">
          <ac:chgData name="LIZETH ZENITH QUIJANO" userId="S::liquijano@poligran.edu.co::8d3ab354-df41-4551-af84-2151e9cc7869" providerId="AD" clId="Web-{CDC30011-6599-2159-2E44-897FDC819408}" dt="2019-09-30T04:14:44.962" v="307" actId="1076"/>
          <ac:picMkLst>
            <pc:docMk/>
            <pc:sldMk cId="1356248774" sldId="257"/>
            <ac:picMk id="7" creationId="{02B1FD3C-393D-42E3-A689-E4DFA90950FC}"/>
          </ac:picMkLst>
        </pc:picChg>
      </pc:sldChg>
    </pc:docChg>
  </pc:docChgLst>
  <pc:docChgLst>
    <pc:chgData name="LIZETH ZENITH QUIJANO" userId="S::liquijano@poligran.edu.co::8d3ab354-df41-4551-af84-2151e9cc7869" providerId="AD" clId="Web-{EE367304-426E-2840-3945-EACF198DC862}"/>
    <pc:docChg chg="modSld sldOrd">
      <pc:chgData name="LIZETH ZENITH QUIJANO" userId="S::liquijano@poligran.edu.co::8d3ab354-df41-4551-af84-2151e9cc7869" providerId="AD" clId="Web-{EE367304-426E-2840-3945-EACF198DC862}" dt="2019-10-01T05:07:31.797" v="3365" actId="20577"/>
      <pc:docMkLst>
        <pc:docMk/>
      </pc:docMkLst>
      <pc:sldChg chg="modSp">
        <pc:chgData name="LIZETH ZENITH QUIJANO" userId="S::liquijano@poligran.edu.co::8d3ab354-df41-4551-af84-2151e9cc7869" providerId="AD" clId="Web-{EE367304-426E-2840-3945-EACF198DC862}" dt="2019-10-01T04:55:34.813" v="2508" actId="20577"/>
        <pc:sldMkLst>
          <pc:docMk/>
          <pc:sldMk cId="1356248774" sldId="257"/>
        </pc:sldMkLst>
        <pc:spChg chg="mod">
          <ac:chgData name="LIZETH ZENITH QUIJANO" userId="S::liquijano@poligran.edu.co::8d3ab354-df41-4551-af84-2151e9cc7869" providerId="AD" clId="Web-{EE367304-426E-2840-3945-EACF198DC862}" dt="2019-10-01T04:55:34.813" v="2508" actId="20577"/>
          <ac:spMkLst>
            <pc:docMk/>
            <pc:sldMk cId="1356248774" sldId="257"/>
            <ac:spMk id="12" creationId="{A8E65FA7-5D68-469C-B744-1415D366D2E1}"/>
          </ac:spMkLst>
        </pc:spChg>
      </pc:sldChg>
      <pc:sldChg chg="addSp delSp modSp mod modClrScheme chgLayout">
        <pc:chgData name="LIZETH ZENITH QUIJANO" userId="S::liquijano@poligran.edu.co::8d3ab354-df41-4551-af84-2151e9cc7869" providerId="AD" clId="Web-{EE367304-426E-2840-3945-EACF198DC862}" dt="2019-10-01T04:45:27.275" v="1944" actId="14100"/>
        <pc:sldMkLst>
          <pc:docMk/>
          <pc:sldMk cId="3951068182" sldId="258"/>
        </pc:sldMkLst>
        <pc:spChg chg="add del mod ord">
          <ac:chgData name="LIZETH ZENITH QUIJANO" userId="S::liquijano@poligran.edu.co::8d3ab354-df41-4551-af84-2151e9cc7869" providerId="AD" clId="Web-{EE367304-426E-2840-3945-EACF198DC862}" dt="2019-10-01T04:41:02.810" v="1879"/>
          <ac:spMkLst>
            <pc:docMk/>
            <pc:sldMk cId="3951068182" sldId="258"/>
            <ac:spMk id="2" creationId="{00000000-0000-0000-0000-000000000000}"/>
          </ac:spMkLst>
        </pc:spChg>
        <pc:spChg chg="add del mod ord">
          <ac:chgData name="LIZETH ZENITH QUIJANO" userId="S::liquijano@poligran.edu.co::8d3ab354-df41-4551-af84-2151e9cc7869" providerId="AD" clId="Web-{EE367304-426E-2840-3945-EACF198DC862}" dt="2019-10-01T04:45:27.275" v="1944" actId="14100"/>
          <ac:spMkLst>
            <pc:docMk/>
            <pc:sldMk cId="3951068182" sldId="258"/>
            <ac:spMk id="3" creationId="{00000000-0000-0000-0000-000000000000}"/>
          </ac:spMkLst>
        </pc:spChg>
        <pc:spChg chg="add mod ord">
          <ac:chgData name="LIZETH ZENITH QUIJANO" userId="S::liquijano@poligran.edu.co::8d3ab354-df41-4551-af84-2151e9cc7869" providerId="AD" clId="Web-{EE367304-426E-2840-3945-EACF198DC862}" dt="2019-10-01T04:45:23.118" v="1943" actId="14100"/>
          <ac:spMkLst>
            <pc:docMk/>
            <pc:sldMk cId="3951068182" sldId="258"/>
            <ac:spMk id="28" creationId="{6FA36CA6-C1E2-41BC-BB45-07EE11C07904}"/>
          </ac:spMkLst>
        </pc:spChg>
        <pc:graphicFrameChg chg="add del">
          <ac:chgData name="LIZETH ZENITH QUIJANO" userId="S::liquijano@poligran.edu.co::8d3ab354-df41-4551-af84-2151e9cc7869" providerId="AD" clId="Web-{EE367304-426E-2840-3945-EACF198DC862}" dt="2019-10-01T04:40:42.356" v="1878"/>
          <ac:graphicFrameMkLst>
            <pc:docMk/>
            <pc:sldMk cId="3951068182" sldId="258"/>
            <ac:graphicFrameMk id="5" creationId="{C26CE525-4D64-4810-9C44-6EFB469CBACE}"/>
          </ac:graphicFrameMkLst>
        </pc:graphicFrameChg>
        <pc:picChg chg="mod">
          <ac:chgData name="LIZETH ZENITH QUIJANO" userId="S::liquijano@poligran.edu.co::8d3ab354-df41-4551-af84-2151e9cc7869" providerId="AD" clId="Web-{EE367304-426E-2840-3945-EACF198DC862}" dt="2019-10-01T04:42:31.719" v="1905" actId="1076"/>
          <ac:picMkLst>
            <pc:docMk/>
            <pc:sldMk cId="3951068182" sldId="258"/>
            <ac:picMk id="4" creationId="{00000000-0000-0000-0000-000000000000}"/>
          </ac:picMkLst>
        </pc:picChg>
      </pc:sldChg>
      <pc:sldChg chg="addSp delSp modSp mod modClrScheme chgLayout">
        <pc:chgData name="LIZETH ZENITH QUIJANO" userId="S::liquijano@poligran.edu.co::8d3ab354-df41-4551-af84-2151e9cc7869" providerId="AD" clId="Web-{EE367304-426E-2840-3945-EACF198DC862}" dt="2019-10-01T05:02:17.534" v="2765" actId="20577"/>
        <pc:sldMkLst>
          <pc:docMk/>
          <pc:sldMk cId="3951068182" sldId="259"/>
        </pc:sldMkLst>
        <pc:spChg chg="del">
          <ac:chgData name="LIZETH ZENITH QUIJANO" userId="S::liquijano@poligran.edu.co::8d3ab354-df41-4551-af84-2151e9cc7869" providerId="AD" clId="Web-{EE367304-426E-2840-3945-EACF198DC862}" dt="2019-10-01T04:26:06.839" v="771"/>
          <ac:spMkLst>
            <pc:docMk/>
            <pc:sldMk cId="3951068182" sldId="259"/>
            <ac:spMk id="2" creationId="{00000000-0000-0000-0000-000000000000}"/>
          </ac:spMkLst>
        </pc:spChg>
        <pc:spChg chg="mod ord">
          <ac:chgData name="LIZETH ZENITH QUIJANO" userId="S::liquijano@poligran.edu.co::8d3ab354-df41-4551-af84-2151e9cc7869" providerId="AD" clId="Web-{EE367304-426E-2840-3945-EACF198DC862}" dt="2019-10-01T05:02:17.534" v="2765" actId="20577"/>
          <ac:spMkLst>
            <pc:docMk/>
            <pc:sldMk cId="3951068182" sldId="259"/>
            <ac:spMk id="3" creationId="{00000000-0000-0000-0000-000000000000}"/>
          </ac:spMkLst>
        </pc:spChg>
        <pc:spChg chg="add del mod ord">
          <ac:chgData name="LIZETH ZENITH QUIJANO" userId="S::liquijano@poligran.edu.co::8d3ab354-df41-4551-af84-2151e9cc7869" providerId="AD" clId="Web-{EE367304-426E-2840-3945-EACF198DC862}" dt="2019-10-01T04:46:41.762" v="1950"/>
          <ac:spMkLst>
            <pc:docMk/>
            <pc:sldMk cId="3951068182" sldId="259"/>
            <ac:spMk id="5" creationId="{74B0AFD5-651D-48B0-876D-E1F9B7334C33}"/>
          </ac:spMkLst>
        </pc:spChg>
        <pc:spChg chg="add mod ord">
          <ac:chgData name="LIZETH ZENITH QUIJANO" userId="S::liquijano@poligran.edu.co::8d3ab354-df41-4551-af84-2151e9cc7869" providerId="AD" clId="Web-{EE367304-426E-2840-3945-EACF198DC862}" dt="2019-10-01T04:55:04.577" v="2503" actId="14100"/>
          <ac:spMkLst>
            <pc:docMk/>
            <pc:sldMk cId="3951068182" sldId="259"/>
            <ac:spMk id="6" creationId="{884A74DD-8E70-47A7-96DA-866FFCFB0BCC}"/>
          </ac:spMkLst>
        </pc:spChg>
        <pc:picChg chg="mod">
          <ac:chgData name="LIZETH ZENITH QUIJANO" userId="S::liquijano@poligran.edu.co::8d3ab354-df41-4551-af84-2151e9cc7869" providerId="AD" clId="Web-{EE367304-426E-2840-3945-EACF198DC862}" dt="2019-10-01T04:52:36.025" v="2440" actId="1076"/>
          <ac:picMkLst>
            <pc:docMk/>
            <pc:sldMk cId="3951068182" sldId="259"/>
            <ac:picMk id="4" creationId="{00000000-0000-0000-0000-000000000000}"/>
          </ac:picMkLst>
        </pc:picChg>
      </pc:sldChg>
      <pc:sldChg chg="addSp delSp modSp mod ord modClrScheme chgLayout">
        <pc:chgData name="LIZETH ZENITH QUIJANO" userId="S::liquijano@poligran.edu.co::8d3ab354-df41-4551-af84-2151e9cc7869" providerId="AD" clId="Web-{EE367304-426E-2840-3945-EACF198DC862}" dt="2019-10-01T05:07:29.813" v="3363" actId="20577"/>
        <pc:sldMkLst>
          <pc:docMk/>
          <pc:sldMk cId="3951068182" sldId="260"/>
        </pc:sldMkLst>
        <pc:spChg chg="del">
          <ac:chgData name="LIZETH ZENITH QUIJANO" userId="S::liquijano@poligran.edu.co::8d3ab354-df41-4551-af84-2151e9cc7869" providerId="AD" clId="Web-{EE367304-426E-2840-3945-EACF198DC862}" dt="2019-10-01T04:33:01.907" v="1326"/>
          <ac:spMkLst>
            <pc:docMk/>
            <pc:sldMk cId="3951068182" sldId="260"/>
            <ac:spMk id="2" creationId="{00000000-0000-0000-0000-000000000000}"/>
          </ac:spMkLst>
        </pc:spChg>
        <pc:spChg chg="del mod ord">
          <ac:chgData name="LIZETH ZENITH QUIJANO" userId="S::liquijano@poligran.edu.co::8d3ab354-df41-4551-af84-2151e9cc7869" providerId="AD" clId="Web-{EE367304-426E-2840-3945-EACF198DC862}" dt="2019-10-01T04:46:42.121" v="1955"/>
          <ac:spMkLst>
            <pc:docMk/>
            <pc:sldMk cId="3951068182" sldId="260"/>
            <ac:spMk id="3" creationId="{00000000-0000-0000-0000-000000000000}"/>
          </ac:spMkLst>
        </pc:spChg>
        <pc:spChg chg="add del mod ord">
          <ac:chgData name="LIZETH ZENITH QUIJANO" userId="S::liquijano@poligran.edu.co::8d3ab354-df41-4551-af84-2151e9cc7869" providerId="AD" clId="Web-{EE367304-426E-2840-3945-EACF198DC862}" dt="2019-10-01T04:44:32.381" v="1933"/>
          <ac:spMkLst>
            <pc:docMk/>
            <pc:sldMk cId="3951068182" sldId="260"/>
            <ac:spMk id="5" creationId="{DD7F173C-4554-4405-B13A-D0065E659843}"/>
          </ac:spMkLst>
        </pc:spChg>
        <pc:spChg chg="add del mod ord">
          <ac:chgData name="LIZETH ZENITH QUIJANO" userId="S::liquijano@poligran.edu.co::8d3ab354-df41-4551-af84-2151e9cc7869" providerId="AD" clId="Web-{EE367304-426E-2840-3945-EACF198DC862}" dt="2019-10-01T04:44:32.381" v="1933"/>
          <ac:spMkLst>
            <pc:docMk/>
            <pc:sldMk cId="3951068182" sldId="260"/>
            <ac:spMk id="6" creationId="{80D876C9-2AE8-4CC5-B10D-1EE7E27E6A16}"/>
          </ac:spMkLst>
        </pc:spChg>
        <pc:spChg chg="add del mod ord">
          <ac:chgData name="LIZETH ZENITH QUIJANO" userId="S::liquijano@poligran.edu.co::8d3ab354-df41-4551-af84-2151e9cc7869" providerId="AD" clId="Web-{EE367304-426E-2840-3945-EACF198DC862}" dt="2019-10-01T04:44:32.381" v="1933"/>
          <ac:spMkLst>
            <pc:docMk/>
            <pc:sldMk cId="3951068182" sldId="260"/>
            <ac:spMk id="7" creationId="{1BA7B54F-723D-468A-8F49-B71BB67CB194}"/>
          </ac:spMkLst>
        </pc:spChg>
        <pc:spChg chg="add del mod ord">
          <ac:chgData name="LIZETH ZENITH QUIJANO" userId="S::liquijano@poligran.edu.co::8d3ab354-df41-4551-af84-2151e9cc7869" providerId="AD" clId="Web-{EE367304-426E-2840-3945-EACF198DC862}" dt="2019-10-01T04:44:32.381" v="1933"/>
          <ac:spMkLst>
            <pc:docMk/>
            <pc:sldMk cId="3951068182" sldId="260"/>
            <ac:spMk id="8" creationId="{DF0F8D6D-65B9-402B-9574-C207E33E1180}"/>
          </ac:spMkLst>
        </pc:spChg>
        <pc:spChg chg="add del mod ord">
          <ac:chgData name="LIZETH ZENITH QUIJANO" userId="S::liquijano@poligran.edu.co::8d3ab354-df41-4551-af84-2151e9cc7869" providerId="AD" clId="Web-{EE367304-426E-2840-3945-EACF198DC862}" dt="2019-10-01T04:44:48.476" v="1935"/>
          <ac:spMkLst>
            <pc:docMk/>
            <pc:sldMk cId="3951068182" sldId="260"/>
            <ac:spMk id="9" creationId="{52B98599-139D-4B21-AA08-F84BB6A1AF70}"/>
          </ac:spMkLst>
        </pc:spChg>
        <pc:spChg chg="add del mod ord">
          <ac:chgData name="LIZETH ZENITH QUIJANO" userId="S::liquijano@poligran.edu.co::8d3ab354-df41-4551-af84-2151e9cc7869" providerId="AD" clId="Web-{EE367304-426E-2840-3945-EACF198DC862}" dt="2019-10-01T05:02:24.956" v="2766"/>
          <ac:spMkLst>
            <pc:docMk/>
            <pc:sldMk cId="3951068182" sldId="260"/>
            <ac:spMk id="10" creationId="{CEAE7EC6-BF6B-42A5-A3F6-1AEA09372F12}"/>
          </ac:spMkLst>
        </pc:spChg>
        <pc:spChg chg="add mod">
          <ac:chgData name="LIZETH ZENITH QUIJANO" userId="S::liquijano@poligran.edu.co::8d3ab354-df41-4551-af84-2151e9cc7869" providerId="AD" clId="Web-{EE367304-426E-2840-3945-EACF198DC862}" dt="2019-10-01T05:07:29.813" v="3363" actId="20577"/>
          <ac:spMkLst>
            <pc:docMk/>
            <pc:sldMk cId="3951068182" sldId="260"/>
            <ac:spMk id="12" creationId="{4C13BE87-8732-4B3F-AB7E-DFBA975B8EE3}"/>
          </ac:spMkLst>
        </pc:spChg>
      </pc:sldChg>
    </pc:docChg>
  </pc:docChgLst>
  <pc:docChgLst>
    <pc:chgData name="NESTOR FABIAN HENAO" userId="S::nehenao@poligran.edu.co::f303c356-cb68-4f51-b9ab-c47e758f46eb" providerId="AD" clId="Web-{DB8077C6-1C3C-2ADC-D5B6-C06AA3B1D066}"/>
    <pc:docChg chg="addSld modSld sldOrd">
      <pc:chgData name="NESTOR FABIAN HENAO" userId="S::nehenao@poligran.edu.co::f303c356-cb68-4f51-b9ab-c47e758f46eb" providerId="AD" clId="Web-{DB8077C6-1C3C-2ADC-D5B6-C06AA3B1D066}" dt="2019-10-03T16:15:27.938" v="478" actId="20577"/>
      <pc:docMkLst>
        <pc:docMk/>
      </pc:docMkLst>
      <pc:sldChg chg="modSp ord">
        <pc:chgData name="NESTOR FABIAN HENAO" userId="S::nehenao@poligran.edu.co::f303c356-cb68-4f51-b9ab-c47e758f46eb" providerId="AD" clId="Web-{DB8077C6-1C3C-2ADC-D5B6-C06AA3B1D066}" dt="2019-10-03T16:07:34.027" v="465" actId="20577"/>
        <pc:sldMkLst>
          <pc:docMk/>
          <pc:sldMk cId="2947406211" sldId="261"/>
        </pc:sldMkLst>
        <pc:spChg chg="mod">
          <ac:chgData name="NESTOR FABIAN HENAO" userId="S::nehenao@poligran.edu.co::f303c356-cb68-4f51-b9ab-c47e758f46eb" providerId="AD" clId="Web-{DB8077C6-1C3C-2ADC-D5B6-C06AA3B1D066}" dt="2019-10-03T16:06:00.808" v="444" actId="20577"/>
          <ac:spMkLst>
            <pc:docMk/>
            <pc:sldMk cId="2947406211" sldId="261"/>
            <ac:spMk id="2" creationId="{9B586362-82C0-438B-9DF9-C8A0E254418D}"/>
          </ac:spMkLst>
        </pc:spChg>
        <pc:spChg chg="mod">
          <ac:chgData name="NESTOR FABIAN HENAO" userId="S::nehenao@poligran.edu.co::f303c356-cb68-4f51-b9ab-c47e758f46eb" providerId="AD" clId="Web-{DB8077C6-1C3C-2ADC-D5B6-C06AA3B1D066}" dt="2019-10-03T16:06:04.026" v="449" actId="20577"/>
          <ac:spMkLst>
            <pc:docMk/>
            <pc:sldMk cId="2947406211" sldId="261"/>
            <ac:spMk id="3" creationId="{BDEF9B4C-79E6-4EA7-B2E5-E72F7652BDFD}"/>
          </ac:spMkLst>
        </pc:spChg>
        <pc:spChg chg="mod">
          <ac:chgData name="NESTOR FABIAN HENAO" userId="S::nehenao@poligran.edu.co::f303c356-cb68-4f51-b9ab-c47e758f46eb" providerId="AD" clId="Web-{DB8077C6-1C3C-2ADC-D5B6-C06AA3B1D066}" dt="2019-10-03T16:07:34.027" v="465" actId="20577"/>
          <ac:spMkLst>
            <pc:docMk/>
            <pc:sldMk cId="2947406211" sldId="261"/>
            <ac:spMk id="5" creationId="{5CB17BDA-46EF-44B2-8887-BDE90B71FB7E}"/>
          </ac:spMkLst>
        </pc:spChg>
      </pc:sldChg>
      <pc:sldChg chg="addSp delSp modSp new mod setBg">
        <pc:chgData name="NESTOR FABIAN HENAO" userId="S::nehenao@poligran.edu.co::f303c356-cb68-4f51-b9ab-c47e758f46eb" providerId="AD" clId="Web-{DB8077C6-1C3C-2ADC-D5B6-C06AA3B1D066}" dt="2019-10-03T16:05:21.042" v="423" actId="20577"/>
        <pc:sldMkLst>
          <pc:docMk/>
          <pc:sldMk cId="3449494973" sldId="262"/>
        </pc:sldMkLst>
        <pc:spChg chg="mod">
          <ac:chgData name="NESTOR FABIAN HENAO" userId="S::nehenao@poligran.edu.co::f303c356-cb68-4f51-b9ab-c47e758f46eb" providerId="AD" clId="Web-{DB8077C6-1C3C-2ADC-D5B6-C06AA3B1D066}" dt="2019-10-03T15:59:43.320" v="71" actId="20577"/>
          <ac:spMkLst>
            <pc:docMk/>
            <pc:sldMk cId="3449494973" sldId="262"/>
            <ac:spMk id="2" creationId="{C2A25735-8ED0-4D25-B545-D502FABB2C98}"/>
          </ac:spMkLst>
        </pc:spChg>
        <pc:spChg chg="del mod">
          <ac:chgData name="NESTOR FABIAN HENAO" userId="S::nehenao@poligran.edu.co::f303c356-cb68-4f51-b9ab-c47e758f46eb" providerId="AD" clId="Web-{DB8077C6-1C3C-2ADC-D5B6-C06AA3B1D066}" dt="2019-10-03T15:59:07.132" v="68"/>
          <ac:spMkLst>
            <pc:docMk/>
            <pc:sldMk cId="3449494973" sldId="262"/>
            <ac:spMk id="3" creationId="{456E8EFA-3175-4D48-989A-4E1BAC61A505}"/>
          </ac:spMkLst>
        </pc:spChg>
        <pc:spChg chg="del">
          <ac:chgData name="NESTOR FABIAN HENAO" userId="S::nehenao@poligran.edu.co::f303c356-cb68-4f51-b9ab-c47e758f46eb" providerId="AD" clId="Web-{DB8077C6-1C3C-2ADC-D5B6-C06AA3B1D066}" dt="2019-10-03T15:59:02.038" v="67"/>
          <ac:spMkLst>
            <pc:docMk/>
            <pc:sldMk cId="3449494973" sldId="262"/>
            <ac:spMk id="4" creationId="{02F00C3D-EB5C-4830-8C89-B90340FCF59B}"/>
          </ac:spMkLst>
        </pc:spChg>
        <pc:spChg chg="add mod">
          <ac:chgData name="NESTOR FABIAN HENAO" userId="S::nehenao@poligran.edu.co::f303c356-cb68-4f51-b9ab-c47e758f46eb" providerId="AD" clId="Web-{DB8077C6-1C3C-2ADC-D5B6-C06AA3B1D066}" dt="2019-10-03T16:05:21.042" v="423" actId="20577"/>
          <ac:spMkLst>
            <pc:docMk/>
            <pc:sldMk cId="3449494973" sldId="262"/>
            <ac:spMk id="10" creationId="{8BDEA7EA-149D-4EA7-B03C-9B7C8B9EDBE1}"/>
          </ac:spMkLst>
        </pc:spChg>
        <pc:picChg chg="add mod ord modCrop">
          <ac:chgData name="NESTOR FABIAN HENAO" userId="S::nehenao@poligran.edu.co::f303c356-cb68-4f51-b9ab-c47e758f46eb" providerId="AD" clId="Web-{DB8077C6-1C3C-2ADC-D5B6-C06AA3B1D066}" dt="2019-10-03T15:59:07.132" v="68"/>
          <ac:picMkLst>
            <pc:docMk/>
            <pc:sldMk cId="3449494973" sldId="262"/>
            <ac:picMk id="5" creationId="{D091AF8B-AD4E-4F0C-BEDA-83772EDC05FC}"/>
          </ac:picMkLst>
        </pc:picChg>
      </pc:sldChg>
      <pc:sldChg chg="modSp new">
        <pc:chgData name="NESTOR FABIAN HENAO" userId="S::nehenao@poligran.edu.co::f303c356-cb68-4f51-b9ab-c47e758f46eb" providerId="AD" clId="Web-{DB8077C6-1C3C-2ADC-D5B6-C06AA3B1D066}" dt="2019-10-03T16:15:27.938" v="478" actId="20577"/>
        <pc:sldMkLst>
          <pc:docMk/>
          <pc:sldMk cId="4006437743" sldId="263"/>
        </pc:sldMkLst>
        <pc:spChg chg="mod">
          <ac:chgData name="NESTOR FABIAN HENAO" userId="S::nehenao@poligran.edu.co::f303c356-cb68-4f51-b9ab-c47e758f46eb" providerId="AD" clId="Web-{DB8077C6-1C3C-2ADC-D5B6-C06AA3B1D066}" dt="2019-10-03T16:15:27.938" v="478" actId="20577"/>
          <ac:spMkLst>
            <pc:docMk/>
            <pc:sldMk cId="4006437743" sldId="263"/>
            <ac:spMk id="2" creationId="{CE18A402-B278-435C-91EC-666AF4FD1DE2}"/>
          </ac:spMkLst>
        </pc:spChg>
        <pc:spChg chg="mod">
          <ac:chgData name="NESTOR FABIAN HENAO" userId="S::nehenao@poligran.edu.co::f303c356-cb68-4f51-b9ab-c47e758f46eb" providerId="AD" clId="Web-{DB8077C6-1C3C-2ADC-D5B6-C06AA3B1D066}" dt="2019-10-03T16:14:14.953" v="477" actId="20577"/>
          <ac:spMkLst>
            <pc:docMk/>
            <pc:sldMk cId="4006437743" sldId="263"/>
            <ac:spMk id="3" creationId="{ACD68C42-585A-49D3-8F5B-2A5DB7488546}"/>
          </ac:spMkLst>
        </pc:spChg>
        <pc:spChg chg="mod">
          <ac:chgData name="NESTOR FABIAN HENAO" userId="S::nehenao@poligran.edu.co::f303c356-cb68-4f51-b9ab-c47e758f46eb" providerId="AD" clId="Web-{DB8077C6-1C3C-2ADC-D5B6-C06AA3B1D066}" dt="2019-10-03T16:08:15.309" v="475" actId="20577"/>
          <ac:spMkLst>
            <pc:docMk/>
            <pc:sldMk cId="4006437743" sldId="263"/>
            <ac:spMk id="5" creationId="{5B0F569E-47C5-4827-905B-C1381FA6245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imágenes con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s-ES_tradnl"/>
              <a:t>Arrastre la imagen al marcador de posición o haga clic en el icono para agregar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er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objetos, superior e inf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audia-lopez.com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199" y="2440555"/>
            <a:ext cx="8228013" cy="1927225"/>
          </a:xfrm>
        </p:spPr>
        <p:txBody>
          <a:bodyPr/>
          <a:lstStyle/>
          <a:p>
            <a:r>
              <a:rPr lang="es-ES" sz="4800" dirty="0"/>
              <a:t>Candidatos a la alcaldía de Bogotá 2020-2024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199" y="4585298"/>
            <a:ext cx="8228013" cy="1066800"/>
          </a:xfrm>
        </p:spPr>
        <p:txBody>
          <a:bodyPr>
            <a:normAutofit/>
          </a:bodyPr>
          <a:lstStyle/>
          <a:p>
            <a:r>
              <a:rPr lang="es-ES" sz="2800" i="1"/>
              <a:t>Actividad curso Política Económica</a:t>
            </a:r>
          </a:p>
        </p:txBody>
      </p:sp>
      <p:pic>
        <p:nvPicPr>
          <p:cNvPr id="4" name="Imagen 3" descr="Captura de Pantalla 2019-09-26 a la(s) 12.06.16 p. m.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331" y="277229"/>
            <a:ext cx="3032732" cy="18841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44456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7A4588-2F7A-4B97-A2C4-439F3FF05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ea typeface="+mj-lt"/>
                <a:cs typeface="+mj-lt"/>
              </a:rPr>
              <a:t>Claudia Nayibe López Hernández</a:t>
            </a:r>
            <a:endParaRPr lang="es-ES" dirty="0"/>
          </a:p>
        </p:txBody>
      </p:sp>
      <p:pic>
        <p:nvPicPr>
          <p:cNvPr id="5" name="Imagen 5" descr="Imagen que contiene persona, jugador, sostener, hombre&#10;&#10;Descripción generada con confianza muy alta">
            <a:extLst>
              <a:ext uri="{FF2B5EF4-FFF2-40B4-BE49-F238E27FC236}">
                <a16:creationId xmlns:a16="http://schemas.microsoft.com/office/drawing/2014/main" id="{ACF97DC3-7EEE-4604-826C-5C4034541F8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259165" y="2199166"/>
            <a:ext cx="3521249" cy="4207875"/>
          </a:xfrm>
        </p:spPr>
      </p:pic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5AAA1DF-1FF6-4242-A515-A92903EFF64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305544" y="2339173"/>
            <a:ext cx="4622365" cy="388204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z="2100" dirty="0">
                <a:solidFill>
                  <a:schemeClr val="tx1"/>
                </a:solidFill>
                <a:latin typeface="Calisto MT"/>
                <a:ea typeface="+mn-lt"/>
                <a:cs typeface="+mn-lt"/>
              </a:rPr>
              <a:t>Edad: 49 años</a:t>
            </a:r>
          </a:p>
          <a:p>
            <a:r>
              <a:rPr lang="es-ES" sz="2100" dirty="0">
                <a:solidFill>
                  <a:schemeClr val="tx1"/>
                </a:solidFill>
                <a:latin typeface="Calisto MT"/>
                <a:ea typeface="+mn-lt"/>
                <a:cs typeface="+mn-lt"/>
              </a:rPr>
              <a:t>Pregrado en Finanzas, Gobierno y Relaciones Internacionales              </a:t>
            </a:r>
          </a:p>
          <a:p>
            <a:r>
              <a:rPr lang="es-ES" sz="2100" dirty="0">
                <a:solidFill>
                  <a:schemeClr val="tx1"/>
                </a:solidFill>
                <a:latin typeface="Calisto MT"/>
                <a:ea typeface="+mn-lt"/>
                <a:cs typeface="+mn-lt"/>
              </a:rPr>
              <a:t>Maestría en Administración Pública y Política Urbana.</a:t>
            </a:r>
          </a:p>
          <a:p>
            <a:r>
              <a:rPr lang="es-ES" sz="2100" dirty="0">
                <a:solidFill>
                  <a:schemeClr val="tx1"/>
                </a:solidFill>
                <a:latin typeface="Calisto MT"/>
                <a:ea typeface="+mn-lt"/>
                <a:cs typeface="+mn-lt"/>
              </a:rPr>
              <a:t>Doctorado en Ciencia Política</a:t>
            </a:r>
            <a:r>
              <a:rPr lang="es-ES" sz="2100" dirty="0">
                <a:solidFill>
                  <a:schemeClr val="tx1"/>
                </a:solidFill>
                <a:ea typeface="+mn-lt"/>
                <a:cs typeface="+mn-lt"/>
              </a:rPr>
              <a:t> </a:t>
            </a:r>
            <a:endParaRPr lang="es-ES" sz="2100" dirty="0">
              <a:solidFill>
                <a:schemeClr val="tx1"/>
              </a:solidFill>
              <a:cs typeface="Arial"/>
            </a:endParaRPr>
          </a:p>
          <a:p>
            <a:r>
              <a:rPr lang="es-ES" sz="2100" dirty="0">
                <a:solidFill>
                  <a:schemeClr val="tx1"/>
                </a:solidFill>
                <a:ea typeface="+mn-lt"/>
                <a:cs typeface="+mn-lt"/>
              </a:rPr>
              <a:t>Ciudad natal: Bogotá </a:t>
            </a:r>
            <a:endParaRPr lang="es-ES" sz="2100" dirty="0">
              <a:solidFill>
                <a:schemeClr val="tx1"/>
              </a:solidFill>
              <a:cs typeface="Arial"/>
            </a:endParaRPr>
          </a:p>
          <a:p>
            <a:r>
              <a:rPr lang="es-ES" sz="2100" dirty="0">
                <a:solidFill>
                  <a:schemeClr val="tx1"/>
                </a:solidFill>
                <a:ea typeface="+mn-lt"/>
                <a:cs typeface="+mn-lt"/>
              </a:rPr>
              <a:t>Profesión: </a:t>
            </a:r>
            <a:r>
              <a:rPr lang="es-ES" sz="2100" dirty="0" err="1">
                <a:solidFill>
                  <a:schemeClr val="tx1"/>
                </a:solidFill>
                <a:ea typeface="+mn-lt"/>
                <a:cs typeface="+mn-lt"/>
              </a:rPr>
              <a:t>Polítologa</a:t>
            </a:r>
            <a:endParaRPr lang="es-ES" sz="2100" dirty="0" err="1">
              <a:solidFill>
                <a:schemeClr val="tx1"/>
              </a:solidFill>
              <a:latin typeface="Calisto MT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365382" y="6449773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ES" sz="2400" dirty="0">
                <a:solidFill>
                  <a:schemeClr val="bg1"/>
                </a:solidFill>
                <a:hlinkClick r:id="rId3"/>
              </a:rPr>
              <a:t>https://www.claudia-lopez.com/</a:t>
            </a:r>
            <a:endParaRPr lang="es-CO" sz="2400" dirty="0">
              <a:solidFill>
                <a:schemeClr val="bg1"/>
              </a:solidFill>
            </a:endParaRPr>
          </a:p>
          <a:p>
            <a:pPr algn="ctr"/>
            <a:r>
              <a:rPr lang="es-ES_tradnl" sz="2400" dirty="0">
                <a:solidFill>
                  <a:schemeClr val="bg1"/>
                </a:solidFill>
              </a:rPr>
              <a:t> </a:t>
            </a:r>
            <a:endParaRPr lang="es-CO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815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D15CEB-4175-4B7E-94BE-66471EEEA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ea typeface="+mj-lt"/>
                <a:cs typeface="+mj-lt"/>
              </a:rPr>
              <a:t>Experiencia profesional: </a:t>
            </a:r>
            <a:endParaRPr lang="es-ES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C4A6CA41-2EC8-4F12-9722-D430BC10FF0F}"/>
              </a:ext>
            </a:extLst>
          </p:cNvPr>
          <p:cNvSpPr txBox="1"/>
          <p:nvPr/>
        </p:nvSpPr>
        <p:spPr>
          <a:xfrm>
            <a:off x="297585" y="2183056"/>
            <a:ext cx="8566029" cy="163121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 algn="just">
              <a:buFont typeface="Arial"/>
              <a:buChar char="•"/>
            </a:pPr>
            <a:r>
              <a:rPr lang="en-US" sz="2000" dirty="0"/>
              <a:t>Se </a:t>
            </a:r>
            <a:r>
              <a:rPr lang="en-US" sz="2000" dirty="0" err="1"/>
              <a:t>desempeñó</a:t>
            </a:r>
            <a:r>
              <a:rPr lang="en-US" sz="2000" dirty="0"/>
              <a:t> </a:t>
            </a:r>
            <a:r>
              <a:rPr lang="en-US" sz="2000" dirty="0" err="1"/>
              <a:t>como</a:t>
            </a:r>
            <a:r>
              <a:rPr lang="en-US" sz="2000" dirty="0"/>
              <a:t> </a:t>
            </a:r>
            <a:r>
              <a:rPr lang="en-US" sz="2000" dirty="0" err="1"/>
              <a:t>secretaria</a:t>
            </a:r>
            <a:r>
              <a:rPr lang="en-US" sz="2000" dirty="0"/>
              <a:t> de </a:t>
            </a:r>
            <a:r>
              <a:rPr lang="en-US" sz="2000" dirty="0" err="1"/>
              <a:t>Acción</a:t>
            </a:r>
            <a:r>
              <a:rPr lang="en-US" sz="2000" dirty="0"/>
              <a:t> </a:t>
            </a:r>
            <a:r>
              <a:rPr lang="en-US" sz="2000" dirty="0" err="1"/>
              <a:t>Comunal</a:t>
            </a:r>
            <a:r>
              <a:rPr lang="en-US" sz="2000" dirty="0"/>
              <a:t> entre 1998 – 2000. </a:t>
            </a:r>
            <a:endParaRPr lang="es-ES" sz="2000" dirty="0"/>
          </a:p>
          <a:p>
            <a:pPr marL="342900" indent="-342900" algn="just">
              <a:buFont typeface="Arial"/>
              <a:buChar char="•"/>
            </a:pPr>
            <a:r>
              <a:rPr lang="en-US" sz="2000" dirty="0" err="1"/>
              <a:t>Consultora</a:t>
            </a:r>
            <a:r>
              <a:rPr lang="en-US" sz="2000" dirty="0"/>
              <a:t> para las </a:t>
            </a:r>
            <a:r>
              <a:rPr lang="en-US" sz="2000" dirty="0" err="1"/>
              <a:t>Naciones</a:t>
            </a:r>
            <a:r>
              <a:rPr lang="en-US" sz="2000" dirty="0"/>
              <a:t> Unidas e </a:t>
            </a:r>
            <a:r>
              <a:rPr lang="en-US" sz="2000" dirty="0" err="1"/>
              <a:t>investigadora</a:t>
            </a:r>
            <a:r>
              <a:rPr lang="en-US" sz="2000" dirty="0"/>
              <a:t> para la </a:t>
            </a:r>
            <a:r>
              <a:rPr lang="en-US" sz="2000" dirty="0" err="1"/>
              <a:t>corporación</a:t>
            </a:r>
            <a:r>
              <a:rPr lang="en-US" sz="2000" dirty="0"/>
              <a:t> Nuevo </a:t>
            </a:r>
            <a:r>
              <a:rPr lang="en-US" sz="2000" dirty="0" err="1"/>
              <a:t>Arcoíris</a:t>
            </a:r>
            <a:r>
              <a:rPr lang="en-US" sz="2000" dirty="0"/>
              <a:t> y la </a:t>
            </a:r>
            <a:r>
              <a:rPr lang="en-US" sz="2000" dirty="0" err="1"/>
              <a:t>Misión</a:t>
            </a:r>
            <a:r>
              <a:rPr lang="en-US" sz="2000" dirty="0"/>
              <a:t> de </a:t>
            </a:r>
            <a:r>
              <a:rPr lang="en-US" sz="2000" dirty="0" err="1"/>
              <a:t>Observación</a:t>
            </a:r>
            <a:r>
              <a:rPr lang="en-US" sz="2000" dirty="0"/>
              <a:t> Nacional MOE.</a:t>
            </a:r>
          </a:p>
          <a:p>
            <a:pPr marL="342900" indent="-342900" algn="just">
              <a:buFont typeface="Arial"/>
              <a:buChar char="•"/>
            </a:pPr>
            <a:r>
              <a:rPr lang="en-US" sz="2000" dirty="0" err="1"/>
              <a:t>Publicó</a:t>
            </a:r>
            <a:r>
              <a:rPr lang="en-US" sz="2000" dirty="0"/>
              <a:t> </a:t>
            </a:r>
            <a:r>
              <a:rPr lang="en-US" sz="2000" dirty="0" err="1"/>
              <a:t>columnas</a:t>
            </a:r>
            <a:r>
              <a:rPr lang="en-US" sz="2000" dirty="0"/>
              <a:t> en las </a:t>
            </a:r>
            <a:r>
              <a:rPr lang="en-US" sz="2000" dirty="0" err="1"/>
              <a:t>revistas</a:t>
            </a:r>
            <a:r>
              <a:rPr lang="en-US" sz="2000" dirty="0"/>
              <a:t> </a:t>
            </a:r>
            <a:r>
              <a:rPr lang="en-US" sz="2000" dirty="0" err="1"/>
              <a:t>Semana</a:t>
            </a:r>
            <a:r>
              <a:rPr lang="en-US" sz="2000" dirty="0"/>
              <a:t> y La Silla </a:t>
            </a:r>
            <a:r>
              <a:rPr lang="en-US" sz="2000" dirty="0" err="1"/>
              <a:t>Vacía</a:t>
            </a:r>
            <a:r>
              <a:rPr lang="en-US" sz="2000" dirty="0"/>
              <a:t> y el </a:t>
            </a:r>
            <a:r>
              <a:rPr lang="en-US" sz="2000" dirty="0" err="1"/>
              <a:t>periódico</a:t>
            </a:r>
            <a:r>
              <a:rPr lang="en-US" sz="2000" dirty="0"/>
              <a:t> El </a:t>
            </a:r>
            <a:r>
              <a:rPr lang="en-US" sz="2000" dirty="0" err="1"/>
              <a:t>Tiempo</a:t>
            </a:r>
            <a:r>
              <a:rPr lang="en-US" sz="2000" dirty="0"/>
              <a:t>, </a:t>
            </a:r>
            <a:r>
              <a:rPr lang="en-US" sz="2000" dirty="0" err="1"/>
              <a:t>sobre</a:t>
            </a:r>
            <a:r>
              <a:rPr lang="en-US" sz="2000" dirty="0"/>
              <a:t> </a:t>
            </a:r>
            <a:r>
              <a:rPr lang="en-US" sz="2000" dirty="0" err="1"/>
              <a:t>análisis</a:t>
            </a:r>
            <a:r>
              <a:rPr lang="en-US" sz="2000" dirty="0"/>
              <a:t> </a:t>
            </a:r>
            <a:r>
              <a:rPr lang="en-US" sz="2000" dirty="0" err="1"/>
              <a:t>político</a:t>
            </a:r>
            <a:r>
              <a:rPr lang="en-US" sz="2000" dirty="0"/>
              <a:t>.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F34168C-DD45-4872-ABC8-6FF8BF1C6E49}"/>
              </a:ext>
            </a:extLst>
          </p:cNvPr>
          <p:cNvSpPr txBox="1"/>
          <p:nvPr/>
        </p:nvSpPr>
        <p:spPr>
          <a:xfrm>
            <a:off x="236021" y="3804247"/>
            <a:ext cx="8594784" cy="286232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US" sz="2000" b="1" dirty="0" err="1">
                <a:ea typeface="+mn-lt"/>
                <a:cs typeface="+mn-lt"/>
              </a:rPr>
              <a:t>Eventos</a:t>
            </a:r>
            <a:r>
              <a:rPr lang="en-US" sz="2000" b="1" dirty="0">
                <a:ea typeface="+mn-lt"/>
                <a:cs typeface="+mn-lt"/>
              </a:rPr>
              <a:t> </a:t>
            </a:r>
            <a:r>
              <a:rPr lang="en-US" sz="2000" b="1" dirty="0" err="1">
                <a:ea typeface="+mn-lt"/>
                <a:cs typeface="+mn-lt"/>
              </a:rPr>
              <a:t>relevantes</a:t>
            </a:r>
            <a:r>
              <a:rPr lang="en-US" sz="2000" b="1" dirty="0">
                <a:ea typeface="+mn-lt"/>
                <a:cs typeface="+mn-lt"/>
              </a:rPr>
              <a:t>:</a:t>
            </a:r>
            <a:r>
              <a:rPr lang="en-US" sz="2000" dirty="0">
                <a:ea typeface="+mn-lt"/>
                <a:cs typeface="+mn-lt"/>
              </a:rPr>
              <a:t> </a:t>
            </a:r>
            <a:endParaRPr lang="en-US" sz="2000" dirty="0"/>
          </a:p>
          <a:p>
            <a:pPr algn="just"/>
            <a:endParaRPr lang="en-US" sz="2000" dirty="0">
              <a:ea typeface="+mn-lt"/>
              <a:cs typeface="+mn-lt"/>
            </a:endParaRPr>
          </a:p>
          <a:p>
            <a:pPr marL="342900" indent="-342900" algn="just">
              <a:buFont typeface="Arial"/>
              <a:buChar char="•"/>
            </a:pPr>
            <a:r>
              <a:rPr lang="en-US" sz="2000" dirty="0" err="1">
                <a:ea typeface="+mn-lt"/>
                <a:cs typeface="+mn-lt"/>
              </a:rPr>
              <a:t>Fue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miembro</a:t>
            </a:r>
            <a:r>
              <a:rPr lang="en-US" sz="2000" dirty="0">
                <a:ea typeface="+mn-lt"/>
                <a:cs typeface="+mn-lt"/>
              </a:rPr>
              <a:t> del </a:t>
            </a:r>
            <a:r>
              <a:rPr lang="en-US" sz="2000" dirty="0" err="1">
                <a:ea typeface="+mn-lt"/>
                <a:cs typeface="+mn-lt"/>
              </a:rPr>
              <a:t>movimiento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estudiantil</a:t>
            </a:r>
            <a:r>
              <a:rPr lang="en-US" sz="2000" dirty="0">
                <a:ea typeface="+mn-lt"/>
                <a:cs typeface="+mn-lt"/>
              </a:rPr>
              <a:t>  la </a:t>
            </a:r>
            <a:r>
              <a:rPr lang="en-US" sz="2000" dirty="0" err="1">
                <a:ea typeface="+mn-lt"/>
                <a:cs typeface="+mn-lt"/>
              </a:rPr>
              <a:t>Séptima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Papeleta</a:t>
            </a:r>
            <a:r>
              <a:rPr lang="en-US" sz="2000" dirty="0">
                <a:ea typeface="+mn-lt"/>
                <a:cs typeface="+mn-lt"/>
              </a:rPr>
              <a:t>, </a:t>
            </a:r>
            <a:r>
              <a:rPr lang="en-US" sz="2000" dirty="0" err="1">
                <a:ea typeface="+mn-lt"/>
                <a:cs typeface="+mn-lt"/>
              </a:rPr>
              <a:t>defensora</a:t>
            </a:r>
            <a:r>
              <a:rPr lang="en-US" sz="2000" dirty="0">
                <a:ea typeface="+mn-lt"/>
                <a:cs typeface="+mn-lt"/>
              </a:rPr>
              <a:t> de la </a:t>
            </a:r>
            <a:r>
              <a:rPr lang="en-US" sz="2000" dirty="0" err="1">
                <a:ea typeface="+mn-lt"/>
                <a:cs typeface="+mn-lt"/>
              </a:rPr>
              <a:t>Acción</a:t>
            </a:r>
            <a:r>
              <a:rPr lang="en-US" sz="2000" dirty="0">
                <a:ea typeface="+mn-lt"/>
                <a:cs typeface="+mn-lt"/>
              </a:rPr>
              <a:t> de Tutela. </a:t>
            </a:r>
            <a:endParaRPr lang="en-US" sz="2000" dirty="0"/>
          </a:p>
          <a:p>
            <a:pPr marL="342900" indent="-342900" algn="just">
              <a:buFont typeface="Arial"/>
              <a:buChar char="•"/>
            </a:pPr>
            <a:r>
              <a:rPr lang="en-US" sz="2000" dirty="0">
                <a:ea typeface="+mn-lt"/>
                <a:cs typeface="+mn-lt"/>
              </a:rPr>
              <a:t>Sus </a:t>
            </a:r>
            <a:r>
              <a:rPr lang="en-US" sz="2000" dirty="0" err="1">
                <a:ea typeface="+mn-lt"/>
                <a:cs typeface="+mn-lt"/>
              </a:rPr>
              <a:t>escritos</a:t>
            </a:r>
            <a:r>
              <a:rPr lang="en-US" sz="2000" dirty="0">
                <a:ea typeface="+mn-lt"/>
                <a:cs typeface="+mn-lt"/>
              </a:rPr>
              <a:t> para las </a:t>
            </a:r>
            <a:r>
              <a:rPr lang="en-US" sz="2000" dirty="0" err="1">
                <a:ea typeface="+mn-lt"/>
                <a:cs typeface="+mn-lt"/>
              </a:rPr>
              <a:t>revista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Semana</a:t>
            </a:r>
            <a:r>
              <a:rPr lang="en-US" sz="2000" dirty="0">
                <a:ea typeface="+mn-lt"/>
                <a:cs typeface="+mn-lt"/>
              </a:rPr>
              <a:t> en el </a:t>
            </a:r>
            <a:r>
              <a:rPr lang="en-US" sz="2000" dirty="0" err="1">
                <a:ea typeface="+mn-lt"/>
                <a:cs typeface="+mn-lt"/>
              </a:rPr>
              <a:t>año</a:t>
            </a:r>
            <a:r>
              <a:rPr lang="en-US" sz="2000" dirty="0">
                <a:ea typeface="+mn-lt"/>
                <a:cs typeface="+mn-lt"/>
              </a:rPr>
              <a:t> 2005, </a:t>
            </a:r>
            <a:r>
              <a:rPr lang="en-US" sz="2000" dirty="0" err="1">
                <a:ea typeface="+mn-lt"/>
                <a:cs typeface="+mn-lt"/>
              </a:rPr>
              <a:t>destaparon</a:t>
            </a:r>
            <a:r>
              <a:rPr lang="en-US" sz="2000" dirty="0">
                <a:ea typeface="+mn-lt"/>
                <a:cs typeface="+mn-lt"/>
              </a:rPr>
              <a:t> el </a:t>
            </a:r>
            <a:r>
              <a:rPr lang="en-US" sz="2000" dirty="0" err="1">
                <a:ea typeface="+mn-lt"/>
                <a:cs typeface="+mn-lt"/>
              </a:rPr>
              <a:t>tema</a:t>
            </a:r>
            <a:r>
              <a:rPr lang="en-US" sz="2000" dirty="0">
                <a:ea typeface="+mn-lt"/>
                <a:cs typeface="+mn-lt"/>
              </a:rPr>
              <a:t> de la </a:t>
            </a:r>
            <a:r>
              <a:rPr lang="en-US" sz="2000" dirty="0" err="1">
                <a:ea typeface="+mn-lt"/>
                <a:cs typeface="+mn-lt"/>
              </a:rPr>
              <a:t>parapolítica</a:t>
            </a:r>
            <a:r>
              <a:rPr lang="en-US" sz="2000" dirty="0">
                <a:ea typeface="+mn-lt"/>
                <a:cs typeface="+mn-lt"/>
              </a:rPr>
              <a:t>. </a:t>
            </a:r>
            <a:endParaRPr lang="en-US" sz="2000" dirty="0"/>
          </a:p>
          <a:p>
            <a:pPr marL="342900" indent="-342900" algn="just">
              <a:buFont typeface="Arial"/>
              <a:buChar char="•"/>
            </a:pPr>
            <a:r>
              <a:rPr lang="en-US" sz="2000" dirty="0">
                <a:ea typeface="+mn-lt"/>
                <a:cs typeface="+mn-lt"/>
              </a:rPr>
              <a:t>Ha </a:t>
            </a:r>
            <a:r>
              <a:rPr lang="en-US" sz="2000" dirty="0" err="1">
                <a:ea typeface="+mn-lt"/>
                <a:cs typeface="+mn-lt"/>
              </a:rPr>
              <a:t>sido</a:t>
            </a:r>
            <a:r>
              <a:rPr lang="en-US" sz="2000" dirty="0">
                <a:ea typeface="+mn-lt"/>
                <a:cs typeface="+mn-lt"/>
              </a:rPr>
              <a:t> la </a:t>
            </a:r>
            <a:r>
              <a:rPr lang="en-US" sz="2000" dirty="0" err="1">
                <a:ea typeface="+mn-lt"/>
                <a:cs typeface="+mn-lt"/>
              </a:rPr>
              <a:t>senadora</a:t>
            </a:r>
            <a:r>
              <a:rPr lang="en-US" sz="2000" dirty="0">
                <a:ea typeface="+mn-lt"/>
                <a:cs typeface="+mn-lt"/>
              </a:rPr>
              <a:t> con la </a:t>
            </a:r>
            <a:r>
              <a:rPr lang="en-US" sz="2000" dirty="0" err="1">
                <a:ea typeface="+mn-lt"/>
                <a:cs typeface="+mn-lt"/>
              </a:rPr>
              <a:t>votación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más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alta</a:t>
            </a:r>
            <a:r>
              <a:rPr lang="en-US" sz="2000" dirty="0">
                <a:ea typeface="+mn-lt"/>
                <a:cs typeface="+mn-lt"/>
              </a:rPr>
              <a:t>  del </a:t>
            </a:r>
            <a:r>
              <a:rPr lang="en-US" sz="2000" dirty="0" err="1">
                <a:ea typeface="+mn-lt"/>
                <a:cs typeface="+mn-lt"/>
              </a:rPr>
              <a:t>partido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Alianza</a:t>
            </a:r>
            <a:r>
              <a:rPr lang="en-US" sz="2000" dirty="0">
                <a:ea typeface="+mn-lt"/>
                <a:cs typeface="+mn-lt"/>
              </a:rPr>
              <a:t> Verde. </a:t>
            </a:r>
            <a:endParaRPr lang="en-US" sz="2000" dirty="0"/>
          </a:p>
          <a:p>
            <a:pPr marL="342900" indent="-342900" algn="just">
              <a:buFont typeface="Arial"/>
              <a:buChar char="•"/>
            </a:pPr>
            <a:r>
              <a:rPr lang="en-US" sz="2000" dirty="0" err="1">
                <a:ea typeface="+mn-lt"/>
                <a:cs typeface="+mn-lt"/>
              </a:rPr>
              <a:t>Promovió</a:t>
            </a:r>
            <a:r>
              <a:rPr lang="en-US" sz="2000" dirty="0">
                <a:ea typeface="+mn-lt"/>
                <a:cs typeface="+mn-lt"/>
              </a:rPr>
              <a:t> la Consulta </a:t>
            </a:r>
            <a:r>
              <a:rPr lang="en-US" sz="2000" dirty="0" err="1">
                <a:ea typeface="+mn-lt"/>
                <a:cs typeface="+mn-lt"/>
              </a:rPr>
              <a:t>Anticorrupción</a:t>
            </a:r>
            <a:r>
              <a:rPr lang="en-US" sz="2000" dirty="0">
                <a:ea typeface="+mn-lt"/>
                <a:cs typeface="+mn-lt"/>
              </a:rPr>
              <a:t> </a:t>
            </a:r>
            <a:r>
              <a:rPr lang="en-US" sz="2000" dirty="0" err="1">
                <a:ea typeface="+mn-lt"/>
                <a:cs typeface="+mn-lt"/>
              </a:rPr>
              <a:t>efectuada</a:t>
            </a:r>
            <a:r>
              <a:rPr lang="en-US" sz="2000" dirty="0">
                <a:ea typeface="+mn-lt"/>
                <a:cs typeface="+mn-lt"/>
              </a:rPr>
              <a:t> en el </a:t>
            </a:r>
            <a:r>
              <a:rPr lang="en-US" sz="2000" dirty="0" err="1">
                <a:ea typeface="+mn-lt"/>
                <a:cs typeface="+mn-lt"/>
              </a:rPr>
              <a:t>año</a:t>
            </a:r>
            <a:r>
              <a:rPr lang="en-US" sz="2000" dirty="0">
                <a:ea typeface="+mn-lt"/>
                <a:cs typeface="+mn-lt"/>
              </a:rPr>
              <a:t> 2018.</a:t>
            </a:r>
          </a:p>
          <a:p>
            <a:pPr marL="342900" indent="-342900" algn="ctr">
              <a:buFont typeface="Arial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56241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F9919D-4DD3-4D1E-91B7-D688B7820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816" y="563409"/>
            <a:ext cx="8229600" cy="1143000"/>
          </a:xfrm>
        </p:spPr>
        <p:txBody>
          <a:bodyPr/>
          <a:lstStyle/>
          <a:p>
            <a:r>
              <a:rPr lang="es-ES" sz="4800" b="1" dirty="0"/>
              <a:t>Propuestas </a:t>
            </a:r>
            <a:br>
              <a:rPr lang="en-US" sz="4800" b="1" dirty="0"/>
            </a:br>
            <a:endParaRPr lang="es-ES" sz="4800" b="1" dirty="0"/>
          </a:p>
        </p:txBody>
      </p:sp>
      <p:sp>
        <p:nvSpPr>
          <p:cNvPr id="5" name="Marcador de contenido 2"/>
          <p:cNvSpPr>
            <a:spLocks noGrp="1"/>
          </p:cNvSpPr>
          <p:nvPr>
            <p:ph sz="half" idx="1"/>
          </p:nvPr>
        </p:nvSpPr>
        <p:spPr>
          <a:xfrm>
            <a:off x="255296" y="1610921"/>
            <a:ext cx="4630369" cy="502763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 algn="ctr">
              <a:buNone/>
            </a:pPr>
            <a:r>
              <a:rPr lang="es-ES" sz="2000" b="1" dirty="0">
                <a:solidFill>
                  <a:schemeClr val="bg1"/>
                </a:solidFill>
                <a:latin typeface="Arial Narrow"/>
              </a:rPr>
              <a:t>SEGURIDAD </a:t>
            </a:r>
            <a:endParaRPr lang="es-ES" sz="2000" dirty="0">
              <a:solidFill>
                <a:schemeClr val="bg1"/>
              </a:solidFill>
              <a:latin typeface="Arial Narrow"/>
            </a:endParaRPr>
          </a:p>
          <a:p>
            <a:r>
              <a:rPr lang="es-ES" sz="2000" b="1" dirty="0">
                <a:solidFill>
                  <a:schemeClr val="tx1"/>
                </a:solidFill>
                <a:latin typeface="Arial Narrow"/>
              </a:rPr>
              <a:t>Fortalecer el registro de medidas colectivas y que ayude a tomar más y mejores medidas de seguridad.</a:t>
            </a:r>
          </a:p>
          <a:p>
            <a:r>
              <a:rPr lang="es-ES" sz="2000" b="1" dirty="0">
                <a:solidFill>
                  <a:schemeClr val="tx1"/>
                </a:solidFill>
                <a:latin typeface="Arial Narrow"/>
              </a:rPr>
              <a:t>Más plata para mejorar la seguridad de la ciudad y trabajo coordinado entre organismos de seguridad nacionales y distritales.</a:t>
            </a:r>
          </a:p>
          <a:p>
            <a:r>
              <a:rPr lang="es-ES" sz="2000" b="1" dirty="0">
                <a:solidFill>
                  <a:schemeClr val="tx1"/>
                </a:solidFill>
                <a:latin typeface="Arial Narrow"/>
              </a:rPr>
              <a:t>Fortaleces las URI con más funcionarios que aseguren una correcta judicialización de los delincuentes.</a:t>
            </a:r>
          </a:p>
          <a:p>
            <a:r>
              <a:rPr lang="es-ES" sz="2000" b="1" dirty="0">
                <a:solidFill>
                  <a:schemeClr val="tx1"/>
                </a:solidFill>
                <a:latin typeface="Arial Narrow"/>
              </a:rPr>
              <a:t>Policía especializada para </a:t>
            </a:r>
            <a:r>
              <a:rPr lang="es-ES" sz="2000" b="1" dirty="0" err="1">
                <a:solidFill>
                  <a:schemeClr val="tx1"/>
                </a:solidFill>
                <a:latin typeface="Arial Narrow"/>
              </a:rPr>
              <a:t>Trasmilenio</a:t>
            </a:r>
            <a:r>
              <a:rPr lang="es-ES" sz="2000" b="1" dirty="0">
                <a:solidFill>
                  <a:schemeClr val="tx1"/>
                </a:solidFill>
                <a:latin typeface="Arial Narrow"/>
              </a:rPr>
              <a:t> con mejoras en la operación para garantizar la seguridad de los pasajeros.</a:t>
            </a:r>
          </a:p>
          <a:p>
            <a:endParaRPr lang="es-ES" sz="2000" b="1" dirty="0">
              <a:solidFill>
                <a:schemeClr val="tx1"/>
              </a:solidFill>
              <a:latin typeface="Arial Narrow"/>
            </a:endParaRPr>
          </a:p>
        </p:txBody>
      </p:sp>
      <p:sp>
        <p:nvSpPr>
          <p:cNvPr id="6" name="Marcador de contenido 27">
            <a:extLst>
              <a:ext uri="{FF2B5EF4-FFF2-40B4-BE49-F238E27FC236}">
                <a16:creationId xmlns:a16="http://schemas.microsoft.com/office/drawing/2014/main" id="{6FA36CA6-C1E2-41BC-BB45-07EE11C07904}"/>
              </a:ext>
            </a:extLst>
          </p:cNvPr>
          <p:cNvSpPr txBox="1">
            <a:spLocks/>
          </p:cNvSpPr>
          <p:nvPr/>
        </p:nvSpPr>
        <p:spPr>
          <a:xfrm>
            <a:off x="4521194" y="1674863"/>
            <a:ext cx="4521199" cy="539679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S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</a:pPr>
            <a:r>
              <a:rPr lang="es-ES" sz="2000" b="1" dirty="0">
                <a:solidFill>
                  <a:schemeClr val="bg1"/>
                </a:solidFill>
                <a:latin typeface="Arial Narrow"/>
                <a:ea typeface="+mn-lt"/>
                <a:cs typeface="+mn-lt"/>
              </a:rPr>
              <a:t>AMBIENTE</a:t>
            </a:r>
          </a:p>
          <a:p>
            <a:pPr algn="just"/>
            <a:r>
              <a:rPr lang="es-ES" sz="2000" b="1" dirty="0">
                <a:solidFill>
                  <a:schemeClr val="tx1"/>
                </a:solidFill>
                <a:latin typeface="Arial Narrow"/>
                <a:ea typeface="+mn-lt"/>
                <a:cs typeface="+mn-lt"/>
              </a:rPr>
              <a:t>Es hora de empezar a rellenar el relleno de Doña Juana. Impulso de la cultura del reciclaje y la generación de energía con residuos sólidos.</a:t>
            </a:r>
          </a:p>
          <a:p>
            <a:pPr algn="just"/>
            <a:r>
              <a:rPr lang="es-ES" sz="2000" b="1" dirty="0">
                <a:solidFill>
                  <a:schemeClr val="tx1"/>
                </a:solidFill>
                <a:latin typeface="Arial Narrow"/>
                <a:ea typeface="+mn-lt"/>
                <a:cs typeface="+mn-lt"/>
              </a:rPr>
              <a:t>Promoción de la energía solar y eólica desde la EEB.</a:t>
            </a:r>
          </a:p>
          <a:p>
            <a:pPr algn="just"/>
            <a:r>
              <a:rPr lang="es-ES" sz="2000" b="1" dirty="0">
                <a:solidFill>
                  <a:schemeClr val="tx1"/>
                </a:solidFill>
                <a:latin typeface="Arial Narrow"/>
                <a:ea typeface="+mn-lt"/>
                <a:cs typeface="+mn-lt"/>
              </a:rPr>
              <a:t>Buses eléctricos para </a:t>
            </a:r>
            <a:r>
              <a:rPr lang="es-ES" sz="2000" b="1" dirty="0" err="1">
                <a:solidFill>
                  <a:schemeClr val="tx1"/>
                </a:solidFill>
                <a:latin typeface="Arial Narrow"/>
                <a:ea typeface="+mn-lt"/>
                <a:cs typeface="+mn-lt"/>
              </a:rPr>
              <a:t>Trasmilenio</a:t>
            </a:r>
            <a:r>
              <a:rPr lang="es-ES" sz="2000" b="1" dirty="0">
                <a:solidFill>
                  <a:schemeClr val="tx1"/>
                </a:solidFill>
                <a:latin typeface="Arial Narrow"/>
                <a:ea typeface="+mn-lt"/>
                <a:cs typeface="+mn-lt"/>
              </a:rPr>
              <a:t> y SITP.</a:t>
            </a:r>
          </a:p>
          <a:p>
            <a:pPr algn="just"/>
            <a:r>
              <a:rPr lang="es-ES" sz="2000" b="1" dirty="0">
                <a:solidFill>
                  <a:schemeClr val="tx1"/>
                </a:solidFill>
                <a:latin typeface="Arial Narrow"/>
                <a:ea typeface="+mn-lt"/>
                <a:cs typeface="+mn-lt"/>
              </a:rPr>
              <a:t>Lucha contra buses y camiones chimenea, Energías </a:t>
            </a:r>
            <a:r>
              <a:rPr lang="es-ES" sz="2000" b="1" dirty="0" err="1">
                <a:solidFill>
                  <a:schemeClr val="tx1"/>
                </a:solidFill>
                <a:latin typeface="Arial Narrow"/>
                <a:ea typeface="+mn-lt"/>
                <a:cs typeface="+mn-lt"/>
              </a:rPr>
              <a:t>límpias</a:t>
            </a:r>
            <a:r>
              <a:rPr lang="es-ES" sz="2000" b="1" dirty="0">
                <a:solidFill>
                  <a:schemeClr val="tx1"/>
                </a:solidFill>
                <a:latin typeface="Arial Narrow"/>
                <a:ea typeface="+mn-lt"/>
                <a:cs typeface="+mn-lt"/>
              </a:rPr>
              <a:t>.</a:t>
            </a:r>
          </a:p>
          <a:p>
            <a:pPr algn="just"/>
            <a:endParaRPr lang="es-E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591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F9919D-4DD3-4D1E-91B7-D688B7820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</p:spPr>
        <p:txBody>
          <a:bodyPr/>
          <a:lstStyle/>
          <a:p>
            <a:r>
              <a:rPr lang="es-ES" dirty="0"/>
              <a:t>Propuestas </a:t>
            </a:r>
            <a:br>
              <a:rPr lang="en-US" dirty="0"/>
            </a:br>
            <a:br>
              <a:rPr lang="en-US" dirty="0"/>
            </a:br>
            <a:endParaRPr lang="es-ES" dirty="0"/>
          </a:p>
        </p:txBody>
      </p:sp>
      <p:sp>
        <p:nvSpPr>
          <p:cNvPr id="5" name="Marcador de contenido 2"/>
          <p:cNvSpPr>
            <a:spLocks noGrp="1"/>
          </p:cNvSpPr>
          <p:nvPr>
            <p:ph sz="half" idx="1"/>
          </p:nvPr>
        </p:nvSpPr>
        <p:spPr>
          <a:xfrm>
            <a:off x="0" y="1341142"/>
            <a:ext cx="4440260" cy="531160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buNone/>
            </a:pPr>
            <a:r>
              <a:rPr lang="es-ES" sz="2000" b="1" dirty="0">
                <a:solidFill>
                  <a:schemeClr val="bg1"/>
                </a:solidFill>
                <a:latin typeface="Arial Narrow"/>
              </a:rPr>
              <a:t>DESARROLLO SOCIAL</a:t>
            </a:r>
          </a:p>
          <a:p>
            <a:pPr marL="0" indent="0" algn="ctr">
              <a:buNone/>
            </a:pPr>
            <a:endParaRPr lang="es-ES" sz="2000" b="1" dirty="0">
              <a:solidFill>
                <a:srgbClr val="000000"/>
              </a:solidFill>
              <a:latin typeface="Arial Narrow"/>
            </a:endParaRPr>
          </a:p>
          <a:p>
            <a:pPr algn="just"/>
            <a:r>
              <a:rPr lang="es-ES" sz="2000" b="1" dirty="0">
                <a:solidFill>
                  <a:srgbClr val="000000"/>
                </a:solidFill>
                <a:latin typeface="Arial Narrow"/>
              </a:rPr>
              <a:t>La sociedad misma decidirá sus obras por localidad. Referentes de paz y reconciliación.</a:t>
            </a:r>
          </a:p>
          <a:p>
            <a:pPr algn="just"/>
            <a:r>
              <a:rPr lang="es-ES" sz="2000" b="1" dirty="0">
                <a:solidFill>
                  <a:srgbClr val="000000"/>
                </a:solidFill>
                <a:latin typeface="Arial Narrow"/>
              </a:rPr>
              <a:t>Haciendo uso de la tecnología se reducirán los trámites y se luchará contra la corrupción</a:t>
            </a:r>
          </a:p>
          <a:p>
            <a:pPr algn="just"/>
            <a:r>
              <a:rPr lang="es-ES" sz="2000" b="1" dirty="0">
                <a:solidFill>
                  <a:srgbClr val="000000"/>
                </a:solidFill>
                <a:latin typeface="Arial Narrow"/>
              </a:rPr>
              <a:t>Desarrollo de un componente de pedagogía ciudadana para la promoción de hábitos de vida.</a:t>
            </a:r>
          </a:p>
          <a:p>
            <a:pPr algn="just"/>
            <a:endParaRPr lang="es-ES" sz="2000" b="1" dirty="0">
              <a:solidFill>
                <a:srgbClr val="000000"/>
              </a:solidFill>
              <a:latin typeface="Arial Narrow"/>
            </a:endParaRP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84A74DD-8E70-47A7-96DA-866FFCFB0BCC}"/>
              </a:ext>
            </a:extLst>
          </p:cNvPr>
          <p:cNvSpPr txBox="1">
            <a:spLocks/>
          </p:cNvSpPr>
          <p:nvPr/>
        </p:nvSpPr>
        <p:spPr>
          <a:xfrm>
            <a:off x="4371880" y="1322668"/>
            <a:ext cx="4741333" cy="54109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S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" pitchFamily="2" charset="2"/>
              <a:buChar char="S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90000"/>
              <a:buFont typeface="Wingdings" pitchFamily="2" charset="2"/>
              <a:buChar char="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Char char=""/>
              <a:defRPr lang="en-US" sz="18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b="1" dirty="0">
                <a:solidFill>
                  <a:schemeClr val="bg1"/>
                </a:solidFill>
              </a:rPr>
              <a:t>EDUCACIÓN Y EMPLEO</a:t>
            </a:r>
          </a:p>
          <a:p>
            <a:endParaRPr lang="es-ES" dirty="0">
              <a:solidFill>
                <a:schemeClr val="tx1"/>
              </a:solidFill>
            </a:endParaRPr>
          </a:p>
          <a:p>
            <a:r>
              <a:rPr lang="es-ES" sz="2000" b="1" dirty="0">
                <a:solidFill>
                  <a:srgbClr val="000000"/>
                </a:solidFill>
                <a:latin typeface="Arial Narrow"/>
              </a:rPr>
              <a:t>Fortalecimiento del sistema de educación para el trabajo en todas la edades.</a:t>
            </a:r>
          </a:p>
          <a:p>
            <a:r>
              <a:rPr lang="es-ES" sz="2000" b="1" dirty="0">
                <a:solidFill>
                  <a:srgbClr val="000000"/>
                </a:solidFill>
                <a:latin typeface="Arial Narrow"/>
              </a:rPr>
              <a:t>Aseguramiento de un sistema educativo incluyente.</a:t>
            </a:r>
          </a:p>
          <a:p>
            <a:r>
              <a:rPr lang="es-ES" sz="2000" b="1" dirty="0">
                <a:solidFill>
                  <a:srgbClr val="000000"/>
                </a:solidFill>
                <a:latin typeface="Arial Narrow"/>
              </a:rPr>
              <a:t>La universidad pública debe seguir creciendo.</a:t>
            </a:r>
          </a:p>
          <a:p>
            <a:r>
              <a:rPr lang="es-ES" sz="2000" b="1" dirty="0">
                <a:solidFill>
                  <a:srgbClr val="000000"/>
                </a:solidFill>
                <a:latin typeface="Arial Narrow"/>
              </a:rPr>
              <a:t>Nuevos programas de reentrenamiento y educación para personas mayores de 45 años de edad.</a:t>
            </a:r>
          </a:p>
          <a:p>
            <a:endParaRPr lang="es-ES" sz="2000" b="1" dirty="0">
              <a:solidFill>
                <a:srgbClr val="000000"/>
              </a:solidFill>
              <a:latin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557149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F9919D-4DD3-4D1E-91B7-D688B7820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</p:spPr>
        <p:txBody>
          <a:bodyPr/>
          <a:lstStyle/>
          <a:p>
            <a:r>
              <a:rPr lang="es-ES" dirty="0"/>
              <a:t>Propuestas </a:t>
            </a:r>
            <a:br>
              <a:rPr lang="en-US" dirty="0"/>
            </a:br>
            <a:endParaRPr lang="es-E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0826ABD-A0C2-45C2-97E1-8E6566B8955F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236040" y="1278230"/>
            <a:ext cx="8519771" cy="470312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ctr">
              <a:buNone/>
            </a:pPr>
            <a:r>
              <a:rPr lang="es-ES" sz="2000" b="1" dirty="0">
                <a:solidFill>
                  <a:schemeClr val="bg1"/>
                </a:solidFill>
                <a:ea typeface="+mn-lt"/>
                <a:cs typeface="+mn-lt"/>
              </a:rPr>
              <a:t>MOBILIDAD</a:t>
            </a:r>
          </a:p>
          <a:p>
            <a:pPr algn="ctr">
              <a:buNone/>
            </a:pPr>
            <a:endParaRPr lang="es-ES" sz="2800" b="1" dirty="0">
              <a:solidFill>
                <a:srgbClr val="000000"/>
              </a:solidFill>
              <a:ea typeface="+mn-lt"/>
              <a:cs typeface="+mn-lt"/>
            </a:endParaRPr>
          </a:p>
          <a:p>
            <a:pPr algn="just">
              <a:buFont typeface="Wingdings" charset="2"/>
              <a:buChar char="S"/>
            </a:pPr>
            <a:r>
              <a:rPr lang="es-ES" sz="2400" dirty="0">
                <a:solidFill>
                  <a:srgbClr val="000000"/>
                </a:solidFill>
                <a:latin typeface="Arial Narrow"/>
                <a:ea typeface="+mn-lt"/>
                <a:cs typeface="Arial Narrow"/>
              </a:rPr>
              <a:t>Modificación de rutas del SITP y alimentadores para las necesidades de la gente.</a:t>
            </a:r>
          </a:p>
          <a:p>
            <a:pPr algn="just">
              <a:buFont typeface="Wingdings" charset="2"/>
              <a:buChar char="S"/>
            </a:pPr>
            <a:r>
              <a:rPr lang="es-ES" sz="2400" dirty="0">
                <a:solidFill>
                  <a:srgbClr val="000000"/>
                </a:solidFill>
                <a:latin typeface="Arial Narrow"/>
                <a:ea typeface="+mn-lt"/>
                <a:cs typeface="Arial Narrow"/>
              </a:rPr>
              <a:t>Metro como eje de movilidad y no Transmilenio por la séptima. El Transmilenio es importante pero no es el eje del sistema de transporte.</a:t>
            </a:r>
          </a:p>
          <a:p>
            <a:pPr algn="just">
              <a:buFont typeface="Wingdings" charset="2"/>
              <a:buChar char="S"/>
            </a:pPr>
            <a:r>
              <a:rPr lang="es-ES" sz="2400" dirty="0">
                <a:solidFill>
                  <a:srgbClr val="000000"/>
                </a:solidFill>
                <a:latin typeface="Arial Narrow"/>
                <a:ea typeface="+mn-lt"/>
                <a:cs typeface="Arial Narrow"/>
              </a:rPr>
              <a:t>Construcción del </a:t>
            </a:r>
            <a:r>
              <a:rPr lang="es-ES" sz="2400" dirty="0" err="1">
                <a:solidFill>
                  <a:srgbClr val="000000"/>
                </a:solidFill>
                <a:latin typeface="Arial Narrow"/>
                <a:ea typeface="+mn-lt"/>
                <a:cs typeface="Arial Narrow"/>
              </a:rPr>
              <a:t>Transmicable</a:t>
            </a:r>
            <a:r>
              <a:rPr lang="es-ES" sz="2400" dirty="0">
                <a:solidFill>
                  <a:srgbClr val="000000"/>
                </a:solidFill>
                <a:latin typeface="Arial Narrow"/>
                <a:ea typeface="+mn-lt"/>
                <a:cs typeface="Arial Narrow"/>
              </a:rPr>
              <a:t> de San </a:t>
            </a:r>
            <a:r>
              <a:rPr lang="es-ES" sz="2400" dirty="0" err="1">
                <a:solidFill>
                  <a:srgbClr val="000000"/>
                </a:solidFill>
                <a:latin typeface="Arial Narrow"/>
                <a:ea typeface="+mn-lt"/>
                <a:cs typeface="Arial Narrow"/>
              </a:rPr>
              <a:t>Cristobal</a:t>
            </a:r>
            <a:r>
              <a:rPr lang="es-ES" sz="2400" dirty="0">
                <a:solidFill>
                  <a:srgbClr val="000000"/>
                </a:solidFill>
                <a:latin typeface="Arial Narrow"/>
                <a:ea typeface="+mn-lt"/>
                <a:cs typeface="Arial Narrow"/>
              </a:rPr>
              <a:t>, y el Codito en Usaquén</a:t>
            </a:r>
          </a:p>
          <a:p>
            <a:pPr algn="just">
              <a:buFont typeface="Wingdings" charset="2"/>
              <a:buChar char="S"/>
            </a:pPr>
            <a:r>
              <a:rPr lang="es-ES" sz="2400" dirty="0">
                <a:solidFill>
                  <a:srgbClr val="000000"/>
                </a:solidFill>
                <a:latin typeface="Arial Narrow"/>
                <a:ea typeface="+mn-lt"/>
                <a:cs typeface="Arial Narrow"/>
              </a:rPr>
              <a:t>Avances en los estudios del </a:t>
            </a:r>
            <a:r>
              <a:rPr lang="es-ES" sz="2400" dirty="0" err="1">
                <a:solidFill>
                  <a:srgbClr val="000000"/>
                </a:solidFill>
                <a:latin typeface="Arial Narrow"/>
                <a:ea typeface="+mn-lt"/>
                <a:cs typeface="Arial Narrow"/>
              </a:rPr>
              <a:t>RegioTrans</a:t>
            </a:r>
            <a:r>
              <a:rPr lang="es-ES" sz="2400" dirty="0">
                <a:solidFill>
                  <a:srgbClr val="000000"/>
                </a:solidFill>
                <a:latin typeface="Arial Narrow"/>
                <a:ea typeface="+mn-lt"/>
                <a:cs typeface="Arial Narrow"/>
              </a:rPr>
              <a:t> desde  </a:t>
            </a:r>
            <a:r>
              <a:rPr lang="es-ES" sz="2400" dirty="0" err="1">
                <a:solidFill>
                  <a:srgbClr val="000000"/>
                </a:solidFill>
                <a:latin typeface="Arial Narrow"/>
                <a:ea typeface="+mn-lt"/>
                <a:cs typeface="Arial Narrow"/>
              </a:rPr>
              <a:t>Zipaquitá</a:t>
            </a:r>
            <a:r>
              <a:rPr lang="es-ES" sz="2400" dirty="0">
                <a:solidFill>
                  <a:srgbClr val="000000"/>
                </a:solidFill>
                <a:latin typeface="Arial Narrow"/>
                <a:ea typeface="+mn-lt"/>
                <a:cs typeface="Arial Narrow"/>
              </a:rPr>
              <a:t>, pasando por Bogotá hasta Soacha.</a:t>
            </a:r>
          </a:p>
          <a:p>
            <a:pPr algn="just">
              <a:buFont typeface="Wingdings" charset="2"/>
              <a:buChar char="S"/>
            </a:pPr>
            <a:endParaRPr lang="es-ES" sz="2400" dirty="0">
              <a:solidFill>
                <a:srgbClr val="000000"/>
              </a:solidFill>
              <a:latin typeface="Arial Narrow"/>
              <a:ea typeface="+mn-lt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18658688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é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Génesis.thmx</Template>
  <TotalTime>93</TotalTime>
  <Words>266</Words>
  <Application>Microsoft Office PowerPoint</Application>
  <PresentationFormat>Presentación en pantalla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Génesis</vt:lpstr>
      <vt:lpstr>Candidatos a la alcaldía de Bogotá 2020-2024</vt:lpstr>
      <vt:lpstr>Claudia Nayibe López Hernández</vt:lpstr>
      <vt:lpstr>Experiencia profesional: </vt:lpstr>
      <vt:lpstr>Propuestas  </vt:lpstr>
      <vt:lpstr>Propuestas   </vt:lpstr>
      <vt:lpstr>Propuestas 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Candidatos a la alcaldía de Bogotá 2020-2024</dc:title>
  <dc:creator>LAURA ANDREA CRISTANCHO GIRALDO</dc:creator>
  <cp:lastModifiedBy>LAURA ANDREA CRISTANCHO GIRALDO</cp:lastModifiedBy>
  <cp:revision>1016</cp:revision>
  <dcterms:created xsi:type="dcterms:W3CDTF">2019-09-26T17:04:23Z</dcterms:created>
  <dcterms:modified xsi:type="dcterms:W3CDTF">2019-10-20T22:51:31Z</dcterms:modified>
</cp:coreProperties>
</file>