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299390-94B6-5717-0C2B-2F231F3B4FE1}" v="3" dt="2019-10-03T22:28:59.492"/>
    <p1510:client id="{8A75F0AA-69DC-4C02-8FF6-14888A0F8470}" v="1" dt="2019-10-03T14:22:12.278"/>
    <p1510:client id="{DB8077C6-1C3C-2ADC-D5B6-C06AA3B1D066}" v="486" dt="2019-10-03T16:15:27.938"/>
    <p1510:client id="{E8EAC7A3-693F-45D9-BD5A-63AD358983AE}" v="1326" dt="2019-10-05T14:09:58.089"/>
    <p1510:client id="{EA8B2FF8-238B-B6C4-EF53-8FF16757D30E}" v="394" dt="2019-10-05T23:02:55.0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226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bleStyles" Target="tableStyles.xml"/><Relationship Id="rId20" Type="http://schemas.microsoft.com/office/2016/11/relationships/changesInfo" Target="changesInfos/changesInfo1.xml"/><Relationship Id="rId2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SOL GONZALEZ ROJAS" userId="S::magonzales3@poligran.edu.co::5d15126e-9b0a-444a-9987-c193fb3a037d" providerId="AD" clId="Web-{EA8B2FF8-238B-B6C4-EF53-8FF16757D30E}"/>
    <pc:docChg chg="addSld delSld modSld sldOrd">
      <pc:chgData name="MARISOL GONZALEZ ROJAS" userId="S::magonzales3@poligran.edu.co::5d15126e-9b0a-444a-9987-c193fb3a037d" providerId="AD" clId="Web-{EA8B2FF8-238B-B6C4-EF53-8FF16757D30E}" dt="2019-10-05T23:02:55.095" v="374" actId="20577"/>
      <pc:docMkLst>
        <pc:docMk/>
      </pc:docMkLst>
      <pc:sldChg chg="addSp delSp modSp add replId">
        <pc:chgData name="MARISOL GONZALEZ ROJAS" userId="S::magonzales3@poligran.edu.co::5d15126e-9b0a-444a-9987-c193fb3a037d" providerId="AD" clId="Web-{EA8B2FF8-238B-B6C4-EF53-8FF16757D30E}" dt="2019-10-05T22:21:23.893" v="172" actId="20577"/>
        <pc:sldMkLst>
          <pc:docMk/>
          <pc:sldMk cId="3998815965" sldId="265"/>
        </pc:sldMkLst>
        <pc:spChg chg="mod">
          <ac:chgData name="MARISOL GONZALEZ ROJAS" userId="S::magonzales3@poligran.edu.co::5d15126e-9b0a-444a-9987-c193fb3a037d" providerId="AD" clId="Web-{EA8B2FF8-238B-B6C4-EF53-8FF16757D30E}" dt="2019-10-05T22:06:15.310" v="3" actId="20577"/>
          <ac:spMkLst>
            <pc:docMk/>
            <pc:sldMk cId="3998815965" sldId="265"/>
            <ac:spMk id="2" creationId="{517A4588-2F7A-4B97-A2C4-439F3FF0586A}"/>
          </ac:spMkLst>
        </pc:spChg>
        <pc:spChg chg="del">
          <ac:chgData name="MARISOL GONZALEZ ROJAS" userId="S::magonzales3@poligran.edu.co::5d15126e-9b0a-444a-9987-c193fb3a037d" providerId="AD" clId="Web-{EA8B2FF8-238B-B6C4-EF53-8FF16757D30E}" dt="2019-10-05T22:06:18.232" v="4"/>
          <ac:spMkLst>
            <pc:docMk/>
            <pc:sldMk cId="3998815965" sldId="265"/>
            <ac:spMk id="3" creationId="{0E213949-AD47-4209-81E1-986662BF42F3}"/>
          </ac:spMkLst>
        </pc:spChg>
        <pc:spChg chg="mod">
          <ac:chgData name="MARISOL GONZALEZ ROJAS" userId="S::magonzales3@poligran.edu.co::5d15126e-9b0a-444a-9987-c193fb3a037d" providerId="AD" clId="Web-{EA8B2FF8-238B-B6C4-EF53-8FF16757D30E}" dt="2019-10-05T22:21:23.893" v="172" actId="20577"/>
          <ac:spMkLst>
            <pc:docMk/>
            <pc:sldMk cId="3998815965" sldId="265"/>
            <ac:spMk id="4" creationId="{A5AAA1DF-1FF6-4242-A515-A92903EFF64E}"/>
          </ac:spMkLst>
        </pc:spChg>
        <pc:picChg chg="add mod ord">
          <ac:chgData name="MARISOL GONZALEZ ROJAS" userId="S::magonzales3@poligran.edu.co::5d15126e-9b0a-444a-9987-c193fb3a037d" providerId="AD" clId="Web-{EA8B2FF8-238B-B6C4-EF53-8FF16757D30E}" dt="2019-10-05T22:07:48.829" v="22" actId="1076"/>
          <ac:picMkLst>
            <pc:docMk/>
            <pc:sldMk cId="3998815965" sldId="265"/>
            <ac:picMk id="5" creationId="{ACF97DC3-7EEE-4604-826C-5C4034541F86}"/>
          </ac:picMkLst>
        </pc:picChg>
      </pc:sldChg>
      <pc:sldChg chg="addSp delSp modSp new">
        <pc:chgData name="MARISOL GONZALEZ ROJAS" userId="S::magonzales3@poligran.edu.co::5d15126e-9b0a-444a-9987-c193fb3a037d" providerId="AD" clId="Web-{EA8B2FF8-238B-B6C4-EF53-8FF16757D30E}" dt="2019-10-05T23:02:50.079" v="372" actId="20577"/>
        <pc:sldMkLst>
          <pc:docMk/>
          <pc:sldMk cId="456241169" sldId="266"/>
        </pc:sldMkLst>
        <pc:spChg chg="add del mod">
          <ac:chgData name="MARISOL GONZALEZ ROJAS" userId="S::magonzales3@poligran.edu.co::5d15126e-9b0a-444a-9987-c193fb3a037d" providerId="AD" clId="Web-{EA8B2FF8-238B-B6C4-EF53-8FF16757D30E}" dt="2019-10-05T22:15:14.017" v="160" actId="20577"/>
          <ac:spMkLst>
            <pc:docMk/>
            <pc:sldMk cId="456241169" sldId="266"/>
            <ac:spMk id="2" creationId="{36D15CEB-4175-4B7E-94BE-66471EEEADD2}"/>
          </ac:spMkLst>
        </pc:spChg>
        <pc:spChg chg="del">
          <ac:chgData name="MARISOL GONZALEZ ROJAS" userId="S::magonzales3@poligran.edu.co::5d15126e-9b0a-444a-9987-c193fb3a037d" providerId="AD" clId="Web-{EA8B2FF8-238B-B6C4-EF53-8FF16757D30E}" dt="2019-10-05T22:14:29.578" v="156"/>
          <ac:spMkLst>
            <pc:docMk/>
            <pc:sldMk cId="456241169" sldId="266"/>
            <ac:spMk id="3" creationId="{9FD6BB82-074E-46B5-8F46-7482B16F4E0B}"/>
          </ac:spMkLst>
        </pc:spChg>
        <pc:spChg chg="del">
          <ac:chgData name="MARISOL GONZALEZ ROJAS" userId="S::magonzales3@poligran.edu.co::5d15126e-9b0a-444a-9987-c193fb3a037d" providerId="AD" clId="Web-{EA8B2FF8-238B-B6C4-EF53-8FF16757D30E}" dt="2019-10-05T22:14:34.422" v="157"/>
          <ac:spMkLst>
            <pc:docMk/>
            <pc:sldMk cId="456241169" sldId="266"/>
            <ac:spMk id="4" creationId="{C78694D0-C8AA-41F5-AD32-5891C8271BA0}"/>
          </ac:spMkLst>
        </pc:spChg>
        <pc:spChg chg="add mod">
          <ac:chgData name="MARISOL GONZALEZ ROJAS" userId="S::magonzales3@poligran.edu.co::5d15126e-9b0a-444a-9987-c193fb3a037d" providerId="AD" clId="Web-{EA8B2FF8-238B-B6C4-EF53-8FF16757D30E}" dt="2019-10-05T23:02:35.892" v="369" actId="20577"/>
          <ac:spMkLst>
            <pc:docMk/>
            <pc:sldMk cId="456241169" sldId="266"/>
            <ac:spMk id="5" creationId="{C4A6CA41-2EC8-4F12-9722-D430BC10FF0F}"/>
          </ac:spMkLst>
        </pc:spChg>
        <pc:spChg chg="add mod">
          <ac:chgData name="MARISOL GONZALEZ ROJAS" userId="S::magonzales3@poligran.edu.co::5d15126e-9b0a-444a-9987-c193fb3a037d" providerId="AD" clId="Web-{EA8B2FF8-238B-B6C4-EF53-8FF16757D30E}" dt="2019-10-05T23:02:50.079" v="372" actId="20577"/>
          <ac:spMkLst>
            <pc:docMk/>
            <pc:sldMk cId="456241169" sldId="266"/>
            <ac:spMk id="8" creationId="{7F34168C-DD45-4872-ABC8-6FF8BF1C6E49}"/>
          </ac:spMkLst>
        </pc:spChg>
        <pc:picChg chg="add del mod">
          <ac:chgData name="MARISOL GONZALEZ ROJAS" userId="S::magonzales3@poligran.edu.co::5d15126e-9b0a-444a-9987-c193fb3a037d" providerId="AD" clId="Web-{EA8B2FF8-238B-B6C4-EF53-8FF16757D30E}" dt="2019-10-05T22:27:47.938" v="176"/>
          <ac:picMkLst>
            <pc:docMk/>
            <pc:sldMk cId="456241169" sldId="266"/>
            <ac:picMk id="6" creationId="{22D5CD24-BF64-4F8B-8F94-1E16AE0FFDEF}"/>
          </ac:picMkLst>
        </pc:picChg>
      </pc:sldChg>
      <pc:sldChg chg="addSp delSp modSp new ord">
        <pc:chgData name="MARISOL GONZALEZ ROJAS" userId="S::magonzales3@poligran.edu.co::5d15126e-9b0a-444a-9987-c193fb3a037d" providerId="AD" clId="Web-{EA8B2FF8-238B-B6C4-EF53-8FF16757D30E}" dt="2019-10-05T22:36:04.284" v="291" actId="20577"/>
        <pc:sldMkLst>
          <pc:docMk/>
          <pc:sldMk cId="748591259" sldId="267"/>
        </pc:sldMkLst>
        <pc:spChg chg="add del mod">
          <ac:chgData name="MARISOL GONZALEZ ROJAS" userId="S::magonzales3@poligran.edu.co::5d15126e-9b0a-444a-9987-c193fb3a037d" providerId="AD" clId="Web-{EA8B2FF8-238B-B6C4-EF53-8FF16757D30E}" dt="2019-10-05T22:33:41.654" v="250" actId="20577"/>
          <ac:spMkLst>
            <pc:docMk/>
            <pc:sldMk cId="748591259" sldId="267"/>
            <ac:spMk id="2" creationId="{3DF9919D-4DD3-4D1E-91B7-D688B78208A5}"/>
          </ac:spMkLst>
        </pc:spChg>
        <pc:spChg chg="add del mod">
          <ac:chgData name="MARISOL GONZALEZ ROJAS" userId="S::magonzales3@poligran.edu.co::5d15126e-9b0a-444a-9987-c193fb3a037d" providerId="AD" clId="Web-{EA8B2FF8-238B-B6C4-EF53-8FF16757D30E}" dt="2019-10-05T22:36:04.284" v="291" actId="20577"/>
          <ac:spMkLst>
            <pc:docMk/>
            <pc:sldMk cId="748591259" sldId="267"/>
            <ac:spMk id="3" creationId="{294F518D-B48B-476C-9568-7CF5BF9BABA8}"/>
          </ac:spMkLst>
        </pc:spChg>
        <pc:spChg chg="add del mod">
          <ac:chgData name="MARISOL GONZALEZ ROJAS" userId="S::magonzales3@poligran.edu.co::5d15126e-9b0a-444a-9987-c193fb3a037d" providerId="AD" clId="Web-{EA8B2FF8-238B-B6C4-EF53-8FF16757D30E}" dt="2019-10-05T22:35:56.518" v="286" actId="20577"/>
          <ac:spMkLst>
            <pc:docMk/>
            <pc:sldMk cId="748591259" sldId="267"/>
            <ac:spMk id="4" creationId="{80826ABD-A0C2-45C2-97E1-8E6566B8955F}"/>
          </ac:spMkLst>
        </pc:spChg>
      </pc:sldChg>
      <pc:sldChg chg="modSp add replId">
        <pc:chgData name="MARISOL GONZALEZ ROJAS" userId="S::magonzales3@poligran.edu.co::5d15126e-9b0a-444a-9987-c193fb3a037d" providerId="AD" clId="Web-{EA8B2FF8-238B-B6C4-EF53-8FF16757D30E}" dt="2019-10-05T22:50:31.540" v="313" actId="20577"/>
        <pc:sldMkLst>
          <pc:docMk/>
          <pc:sldMk cId="557149870" sldId="268"/>
        </pc:sldMkLst>
        <pc:spChg chg="mod">
          <ac:chgData name="MARISOL GONZALEZ ROJAS" userId="S::magonzales3@poligran.edu.co::5d15126e-9b0a-444a-9987-c193fb3a037d" providerId="AD" clId="Web-{EA8B2FF8-238B-B6C4-EF53-8FF16757D30E}" dt="2019-10-05T22:43:12.882" v="296" actId="20577"/>
          <ac:spMkLst>
            <pc:docMk/>
            <pc:sldMk cId="557149870" sldId="268"/>
            <ac:spMk id="3" creationId="{294F518D-B48B-476C-9568-7CF5BF9BABA8}"/>
          </ac:spMkLst>
        </pc:spChg>
        <pc:spChg chg="mod">
          <ac:chgData name="MARISOL GONZALEZ ROJAS" userId="S::magonzales3@poligran.edu.co::5d15126e-9b0a-444a-9987-c193fb3a037d" providerId="AD" clId="Web-{EA8B2FF8-238B-B6C4-EF53-8FF16757D30E}" dt="2019-10-05T22:50:31.540" v="313" actId="20577"/>
          <ac:spMkLst>
            <pc:docMk/>
            <pc:sldMk cId="557149870" sldId="268"/>
            <ac:spMk id="4" creationId="{80826ABD-A0C2-45C2-97E1-8E6566B8955F}"/>
          </ac:spMkLst>
        </pc:spChg>
      </pc:sldChg>
      <pc:sldChg chg="addSp delSp modSp add replId">
        <pc:chgData name="MARISOL GONZALEZ ROJAS" userId="S::magonzales3@poligran.edu.co::5d15126e-9b0a-444a-9987-c193fb3a037d" providerId="AD" clId="Web-{EA8B2FF8-238B-B6C4-EF53-8FF16757D30E}" dt="2019-10-05T23:01:19.070" v="363" actId="14100"/>
        <pc:sldMkLst>
          <pc:docMk/>
          <pc:sldMk cId="3683508416" sldId="269"/>
        </pc:sldMkLst>
        <pc:spChg chg="mod">
          <ac:chgData name="MARISOL GONZALEZ ROJAS" userId="S::magonzales3@poligran.edu.co::5d15126e-9b0a-444a-9987-c193fb3a037d" providerId="AD" clId="Web-{EA8B2FF8-238B-B6C4-EF53-8FF16757D30E}" dt="2019-10-05T22:52:24.873" v="320" actId="20577"/>
          <ac:spMkLst>
            <pc:docMk/>
            <pc:sldMk cId="3683508416" sldId="269"/>
            <ac:spMk id="2" creationId="{3DF9919D-4DD3-4D1E-91B7-D688B78208A5}"/>
          </ac:spMkLst>
        </pc:spChg>
        <pc:spChg chg="del">
          <ac:chgData name="MARISOL GONZALEZ ROJAS" userId="S::magonzales3@poligran.edu.co::5d15126e-9b0a-444a-9987-c193fb3a037d" providerId="AD" clId="Web-{EA8B2FF8-238B-B6C4-EF53-8FF16757D30E}" dt="2019-10-05T22:59:25.044" v="337"/>
          <ac:spMkLst>
            <pc:docMk/>
            <pc:sldMk cId="3683508416" sldId="269"/>
            <ac:spMk id="3" creationId="{294F518D-B48B-476C-9568-7CF5BF9BABA8}"/>
          </ac:spMkLst>
        </pc:spChg>
        <pc:spChg chg="mod">
          <ac:chgData name="MARISOL GONZALEZ ROJAS" userId="S::magonzales3@poligran.edu.co::5d15126e-9b0a-444a-9987-c193fb3a037d" providerId="AD" clId="Web-{EA8B2FF8-238B-B6C4-EF53-8FF16757D30E}" dt="2019-10-05T22:59:33.310" v="341" actId="20577"/>
          <ac:spMkLst>
            <pc:docMk/>
            <pc:sldMk cId="3683508416" sldId="269"/>
            <ac:spMk id="4" creationId="{80826ABD-A0C2-45C2-97E1-8E6566B8955F}"/>
          </ac:spMkLst>
        </pc:spChg>
        <pc:spChg chg="add del mod">
          <ac:chgData name="MARISOL GONZALEZ ROJAS" userId="S::magonzales3@poligran.edu.co::5d15126e-9b0a-444a-9987-c193fb3a037d" providerId="AD" clId="Web-{EA8B2FF8-238B-B6C4-EF53-8FF16757D30E}" dt="2019-10-05T22:59:47.810" v="343"/>
          <ac:spMkLst>
            <pc:docMk/>
            <pc:sldMk cId="3683508416" sldId="269"/>
            <ac:spMk id="6" creationId="{886F5996-95C1-4D35-B0D6-0A81CDC07FFC}"/>
          </ac:spMkLst>
        </pc:spChg>
        <pc:spChg chg="add mod">
          <ac:chgData name="MARISOL GONZALEZ ROJAS" userId="S::magonzales3@poligran.edu.co::5d15126e-9b0a-444a-9987-c193fb3a037d" providerId="AD" clId="Web-{EA8B2FF8-238B-B6C4-EF53-8FF16757D30E}" dt="2019-10-05T23:01:19.070" v="363" actId="14100"/>
          <ac:spMkLst>
            <pc:docMk/>
            <pc:sldMk cId="3683508416" sldId="269"/>
            <ac:spMk id="7" creationId="{B340E3C3-9F53-4142-A386-43766FAF4C8E}"/>
          </ac:spMkLst>
        </pc:spChg>
      </pc:sldChg>
      <pc:sldChg chg="add del replId">
        <pc:chgData name="MARISOL GONZALEZ ROJAS" userId="S::magonzales3@poligran.edu.co::5d15126e-9b0a-444a-9987-c193fb3a037d" providerId="AD" clId="Web-{EA8B2FF8-238B-B6C4-EF53-8FF16757D30E}" dt="2019-10-05T23:01:57.712" v="365"/>
        <pc:sldMkLst>
          <pc:docMk/>
          <pc:sldMk cId="44413031" sldId="270"/>
        </pc:sldMkLst>
      </pc:sldChg>
      <pc:sldChg chg="add del replId">
        <pc:chgData name="MARISOL GONZALEZ ROJAS" userId="S::magonzales3@poligran.edu.co::5d15126e-9b0a-444a-9987-c193fb3a037d" providerId="AD" clId="Web-{EA8B2FF8-238B-B6C4-EF53-8FF16757D30E}" dt="2019-10-05T23:00:25.843" v="345"/>
        <pc:sldMkLst>
          <pc:docMk/>
          <pc:sldMk cId="994787602" sldId="270"/>
        </pc:sldMkLst>
      </pc:sldChg>
    </pc:docChg>
  </pc:docChgLst>
  <pc:docChgLst>
    <pc:chgData name="NESTOR FABIAN HENAO" userId="S::nehenao@poligran.edu.co::f303c356-cb68-4f51-b9ab-c47e758f46eb" providerId="AD" clId="Web-{8A75F0AA-69DC-4C02-8FF6-14888A0F8470}"/>
    <pc:docChg chg="addSld">
      <pc:chgData name="NESTOR FABIAN HENAO" userId="S::nehenao@poligran.edu.co::f303c356-cb68-4f51-b9ab-c47e758f46eb" providerId="AD" clId="Web-{8A75F0AA-69DC-4C02-8FF6-14888A0F8470}" dt="2019-10-03T14:22:12.278" v="0"/>
      <pc:docMkLst>
        <pc:docMk/>
      </pc:docMkLst>
      <pc:sldChg chg="new">
        <pc:chgData name="NESTOR FABIAN HENAO" userId="S::nehenao@poligran.edu.co::f303c356-cb68-4f51-b9ab-c47e758f46eb" providerId="AD" clId="Web-{8A75F0AA-69DC-4C02-8FF6-14888A0F8470}" dt="2019-10-03T14:22:12.278" v="0"/>
        <pc:sldMkLst>
          <pc:docMk/>
          <pc:sldMk cId="2947406211" sldId="261"/>
        </pc:sldMkLst>
      </pc:sldChg>
    </pc:docChg>
  </pc:docChgLst>
  <pc:docChgLst>
    <pc:chgData name="NESTOR FABIAN HENAO" userId="S::nehenao@poligran.edu.co::f303c356-cb68-4f51-b9ab-c47e758f46eb" providerId="AD" clId="Web-{E8EAC7A3-693F-45D9-BD5A-63AD358983AE}"/>
    <pc:docChg chg="addSld modSld">
      <pc:chgData name="NESTOR FABIAN HENAO" userId="S::nehenao@poligran.edu.co::f303c356-cb68-4f51-b9ab-c47e758f46eb" providerId="AD" clId="Web-{E8EAC7A3-693F-45D9-BD5A-63AD358983AE}" dt="2019-10-05T14:09:58.089" v="1323" actId="20577"/>
      <pc:docMkLst>
        <pc:docMk/>
      </pc:docMkLst>
      <pc:sldChg chg="modSp">
        <pc:chgData name="NESTOR FABIAN HENAO" userId="S::nehenao@poligran.edu.co::f303c356-cb68-4f51-b9ab-c47e758f46eb" providerId="AD" clId="Web-{E8EAC7A3-693F-45D9-BD5A-63AD358983AE}" dt="2019-10-05T14:04:34.978" v="1313"/>
        <pc:sldMkLst>
          <pc:docMk/>
          <pc:sldMk cId="2947406211" sldId="261"/>
        </pc:sldMkLst>
        <pc:spChg chg="mod">
          <ac:chgData name="NESTOR FABIAN HENAO" userId="S::nehenao@poligran.edu.co::f303c356-cb68-4f51-b9ab-c47e758f46eb" providerId="AD" clId="Web-{E8EAC7A3-693F-45D9-BD5A-63AD358983AE}" dt="2019-10-05T14:04:05.946" v="1308"/>
          <ac:spMkLst>
            <pc:docMk/>
            <pc:sldMk cId="2947406211" sldId="261"/>
            <ac:spMk id="3" creationId="{BDEF9B4C-79E6-4EA7-B2E5-E72F7652BDFD}"/>
          </ac:spMkLst>
        </pc:spChg>
        <pc:spChg chg="mod">
          <ac:chgData name="NESTOR FABIAN HENAO" userId="S::nehenao@poligran.edu.co::f303c356-cb68-4f51-b9ab-c47e758f46eb" providerId="AD" clId="Web-{E8EAC7A3-693F-45D9-BD5A-63AD358983AE}" dt="2019-10-05T14:04:34.978" v="1313"/>
          <ac:spMkLst>
            <pc:docMk/>
            <pc:sldMk cId="2947406211" sldId="261"/>
            <ac:spMk id="4" creationId="{2A9B9A2C-374D-4960-B33B-1167EAEABE25}"/>
          </ac:spMkLst>
        </pc:spChg>
        <pc:spChg chg="mod">
          <ac:chgData name="NESTOR FABIAN HENAO" userId="S::nehenao@poligran.edu.co::f303c356-cb68-4f51-b9ab-c47e758f46eb" providerId="AD" clId="Web-{E8EAC7A3-693F-45D9-BD5A-63AD358983AE}" dt="2019-10-05T14:04:09.962" v="1309"/>
          <ac:spMkLst>
            <pc:docMk/>
            <pc:sldMk cId="2947406211" sldId="261"/>
            <ac:spMk id="5" creationId="{5CB17BDA-46EF-44B2-8887-BDE90B71FB7E}"/>
          </ac:spMkLst>
        </pc:spChg>
        <pc:spChg chg="mod">
          <ac:chgData name="NESTOR FABIAN HENAO" userId="S::nehenao@poligran.edu.co::f303c356-cb68-4f51-b9ab-c47e758f46eb" providerId="AD" clId="Web-{E8EAC7A3-693F-45D9-BD5A-63AD358983AE}" dt="2019-10-05T13:51:55.770" v="469" actId="20577"/>
          <ac:spMkLst>
            <pc:docMk/>
            <pc:sldMk cId="2947406211" sldId="261"/>
            <ac:spMk id="6" creationId="{08B2700E-B4E6-46D3-9CF4-98DB33620FE4}"/>
          </ac:spMkLst>
        </pc:spChg>
      </pc:sldChg>
      <pc:sldChg chg="modSp">
        <pc:chgData name="NESTOR FABIAN HENAO" userId="S::nehenao@poligran.edu.co::f303c356-cb68-4f51-b9ab-c47e758f46eb" providerId="AD" clId="Web-{E8EAC7A3-693F-45D9-BD5A-63AD358983AE}" dt="2019-10-05T14:05:00.322" v="1315"/>
        <pc:sldMkLst>
          <pc:docMk/>
          <pc:sldMk cId="4006437743" sldId="263"/>
        </pc:sldMkLst>
        <pc:spChg chg="mod">
          <ac:chgData name="NESTOR FABIAN HENAO" userId="S::nehenao@poligran.edu.co::f303c356-cb68-4f51-b9ab-c47e758f46eb" providerId="AD" clId="Web-{E8EAC7A3-693F-45D9-BD5A-63AD358983AE}" dt="2019-10-05T14:04:56.322" v="1314"/>
          <ac:spMkLst>
            <pc:docMk/>
            <pc:sldMk cId="4006437743" sldId="263"/>
            <ac:spMk id="3" creationId="{ACD68C42-585A-49D3-8F5B-2A5DB7488546}"/>
          </ac:spMkLst>
        </pc:spChg>
        <pc:spChg chg="mod">
          <ac:chgData name="NESTOR FABIAN HENAO" userId="S::nehenao@poligran.edu.co::f303c356-cb68-4f51-b9ab-c47e758f46eb" providerId="AD" clId="Web-{E8EAC7A3-693F-45D9-BD5A-63AD358983AE}" dt="2019-10-05T14:01:50.149" v="1306" actId="20577"/>
          <ac:spMkLst>
            <pc:docMk/>
            <pc:sldMk cId="4006437743" sldId="263"/>
            <ac:spMk id="4" creationId="{8F2545B5-76C0-48A3-8C91-80B6C3A977DA}"/>
          </ac:spMkLst>
        </pc:spChg>
        <pc:spChg chg="mod">
          <ac:chgData name="NESTOR FABIAN HENAO" userId="S::nehenao@poligran.edu.co::f303c356-cb68-4f51-b9ab-c47e758f46eb" providerId="AD" clId="Web-{E8EAC7A3-693F-45D9-BD5A-63AD358983AE}" dt="2019-10-05T14:05:00.322" v="1315"/>
          <ac:spMkLst>
            <pc:docMk/>
            <pc:sldMk cId="4006437743" sldId="263"/>
            <ac:spMk id="5" creationId="{5B0F569E-47C5-4827-905B-C1381FA6245A}"/>
          </ac:spMkLst>
        </pc:spChg>
        <pc:spChg chg="mod">
          <ac:chgData name="NESTOR FABIAN HENAO" userId="S::nehenao@poligran.edu.co::f303c356-cb68-4f51-b9ab-c47e758f46eb" providerId="AD" clId="Web-{E8EAC7A3-693F-45D9-BD5A-63AD358983AE}" dt="2019-10-05T13:59:13.163" v="1256" actId="20577"/>
          <ac:spMkLst>
            <pc:docMk/>
            <pc:sldMk cId="4006437743" sldId="263"/>
            <ac:spMk id="6" creationId="{BDC72B62-FC9F-4A79-ADED-0E7C0156ABEF}"/>
          </ac:spMkLst>
        </pc:spChg>
      </pc:sldChg>
      <pc:sldChg chg="modSp new">
        <pc:chgData name="NESTOR FABIAN HENAO" userId="S::nehenao@poligran.edu.co::f303c356-cb68-4f51-b9ab-c47e758f46eb" providerId="AD" clId="Web-{E8EAC7A3-693F-45D9-BD5A-63AD358983AE}" dt="2019-10-05T14:09:55.668" v="1321" actId="20577"/>
        <pc:sldMkLst>
          <pc:docMk/>
          <pc:sldMk cId="922151356" sldId="264"/>
        </pc:sldMkLst>
        <pc:spChg chg="mod">
          <ac:chgData name="NESTOR FABIAN HENAO" userId="S::nehenao@poligran.edu.co::f303c356-cb68-4f51-b9ab-c47e758f46eb" providerId="AD" clId="Web-{E8EAC7A3-693F-45D9-BD5A-63AD358983AE}" dt="2019-10-05T14:08:56.198" v="1318" actId="20577"/>
          <ac:spMkLst>
            <pc:docMk/>
            <pc:sldMk cId="922151356" sldId="264"/>
            <ac:spMk id="2" creationId="{517A4588-2F7A-4B97-A2C4-439F3FF0586A}"/>
          </ac:spMkLst>
        </pc:spChg>
        <pc:spChg chg="mod">
          <ac:chgData name="NESTOR FABIAN HENAO" userId="S::nehenao@poligran.edu.co::f303c356-cb68-4f51-b9ab-c47e758f46eb" providerId="AD" clId="Web-{E8EAC7A3-693F-45D9-BD5A-63AD358983AE}" dt="2019-10-05T14:09:55.668" v="1321" actId="20577"/>
          <ac:spMkLst>
            <pc:docMk/>
            <pc:sldMk cId="922151356" sldId="264"/>
            <ac:spMk id="4" creationId="{A5AAA1DF-1FF6-4242-A515-A92903EFF64E}"/>
          </ac:spMkLst>
        </pc:spChg>
      </pc:sldChg>
    </pc:docChg>
  </pc:docChgLst>
  <pc:docChgLst>
    <pc:chgData name="LIZETH ZENITH QUIJANO" userId="S::liquijano@poligran.edu.co::8d3ab354-df41-4551-af84-2151e9cc7869" providerId="AD" clId="Web-{DBCB99F9-1226-19D1-512D-8116C271C4BD}"/>
    <pc:docChg chg="modSld">
      <pc:chgData name="LIZETH ZENITH QUIJANO" userId="S::liquijano@poligran.edu.co::8d3ab354-df41-4551-af84-2151e9cc7869" providerId="AD" clId="Web-{DBCB99F9-1226-19D1-512D-8116C271C4BD}" dt="2019-09-28T02:40:15.724" v="39"/>
      <pc:docMkLst>
        <pc:docMk/>
      </pc:docMkLst>
      <pc:sldChg chg="addSp delSp modSp mod setBg modClrScheme chgLayout">
        <pc:chgData name="LIZETH ZENITH QUIJANO" userId="S::liquijano@poligran.edu.co::8d3ab354-df41-4551-af84-2151e9cc7869" providerId="AD" clId="Web-{DBCB99F9-1226-19D1-512D-8116C271C4BD}" dt="2019-09-28T02:40:15.724" v="39"/>
        <pc:sldMkLst>
          <pc:docMk/>
          <pc:sldMk cId="1356248774" sldId="257"/>
        </pc:sldMkLst>
        <pc:spChg chg="mod">
          <ac:chgData name="LIZETH ZENITH QUIJANO" userId="S::liquijano@poligran.edu.co::8d3ab354-df41-4551-af84-2151e9cc7869" providerId="AD" clId="Web-{DBCB99F9-1226-19D1-512D-8116C271C4BD}" dt="2019-09-28T02:40:15.724" v="39"/>
          <ac:spMkLst>
            <pc:docMk/>
            <pc:sldMk cId="1356248774" sldId="257"/>
            <ac:spMk id="2" creationId="{00000000-0000-0000-0000-000000000000}"/>
          </ac:spMkLst>
        </pc:spChg>
        <pc:spChg chg="add del">
          <ac:chgData name="LIZETH ZENITH QUIJANO" userId="S::liquijano@poligran.edu.co::8d3ab354-df41-4551-af84-2151e9cc7869" providerId="AD" clId="Web-{DBCB99F9-1226-19D1-512D-8116C271C4BD}" dt="2019-09-28T02:39:19.646" v="34"/>
          <ac:spMkLst>
            <pc:docMk/>
            <pc:sldMk cId="1356248774" sldId="257"/>
            <ac:spMk id="3" creationId="{00000000-0000-0000-0000-000000000000}"/>
          </ac:spMkLst>
        </pc:spChg>
        <pc:spChg chg="add mod">
          <ac:chgData name="LIZETH ZENITH QUIJANO" userId="S::liquijano@poligran.edu.co::8d3ab354-df41-4551-af84-2151e9cc7869" providerId="AD" clId="Web-{DBCB99F9-1226-19D1-512D-8116C271C4BD}" dt="2019-09-28T02:40:15.724" v="39"/>
          <ac:spMkLst>
            <pc:docMk/>
            <pc:sldMk cId="1356248774" sldId="257"/>
            <ac:spMk id="12" creationId="{A8E65FA7-5D68-469C-B744-1415D366D2E1}"/>
          </ac:spMkLst>
        </pc:spChg>
        <pc:picChg chg="mod">
          <ac:chgData name="LIZETH ZENITH QUIJANO" userId="S::liquijano@poligran.edu.co::8d3ab354-df41-4551-af84-2151e9cc7869" providerId="AD" clId="Web-{DBCB99F9-1226-19D1-512D-8116C271C4BD}" dt="2019-09-28T02:40:15.724" v="39"/>
          <ac:picMkLst>
            <pc:docMk/>
            <pc:sldMk cId="1356248774" sldId="257"/>
            <ac:picMk id="4" creationId="{00000000-0000-0000-0000-000000000000}"/>
          </ac:picMkLst>
        </pc:picChg>
        <pc:picChg chg="add del mod ord">
          <ac:chgData name="LIZETH ZENITH QUIJANO" userId="S::liquijano@poligran.edu.co::8d3ab354-df41-4551-af84-2151e9cc7869" providerId="AD" clId="Web-{DBCB99F9-1226-19D1-512D-8116C271C4BD}" dt="2019-09-28T02:38:41.207" v="13"/>
          <ac:picMkLst>
            <pc:docMk/>
            <pc:sldMk cId="1356248774" sldId="257"/>
            <ac:picMk id="5" creationId="{146B30FB-7967-4A82-92CB-2D5C97526809}"/>
          </ac:picMkLst>
        </pc:picChg>
        <pc:picChg chg="add mod ord">
          <ac:chgData name="LIZETH ZENITH QUIJANO" userId="S::liquijano@poligran.edu.co::8d3ab354-df41-4551-af84-2151e9cc7869" providerId="AD" clId="Web-{DBCB99F9-1226-19D1-512D-8116C271C4BD}" dt="2019-09-28T02:40:15.724" v="39"/>
          <ac:picMkLst>
            <pc:docMk/>
            <pc:sldMk cId="1356248774" sldId="257"/>
            <ac:picMk id="7" creationId="{02B1FD3C-393D-42E3-A689-E4DFA90950FC}"/>
          </ac:picMkLst>
        </pc:picChg>
      </pc:sldChg>
    </pc:docChg>
  </pc:docChgLst>
  <pc:docChgLst>
    <pc:chgData name="MARISOL GONZALEZ ROJAS" userId="S::magonzales3@poligran.edu.co::5d15126e-9b0a-444a-9987-c193fb3a037d" providerId="AD" clId="Web-{79299390-94B6-5717-0C2B-2F231F3B4FE1}"/>
    <pc:docChg chg="modSld">
      <pc:chgData name="MARISOL GONZALEZ ROJAS" userId="S::magonzales3@poligran.edu.co::5d15126e-9b0a-444a-9987-c193fb3a037d" providerId="AD" clId="Web-{79299390-94B6-5717-0C2B-2F231F3B4FE1}" dt="2019-10-03T22:28:55.773" v="1" actId="20577"/>
      <pc:docMkLst>
        <pc:docMk/>
      </pc:docMkLst>
      <pc:sldChg chg="modSp">
        <pc:chgData name="MARISOL GONZALEZ ROJAS" userId="S::magonzales3@poligran.edu.co::5d15126e-9b0a-444a-9987-c193fb3a037d" providerId="AD" clId="Web-{79299390-94B6-5717-0C2B-2F231F3B4FE1}" dt="2019-10-03T22:28:55.773" v="1" actId="20577"/>
        <pc:sldMkLst>
          <pc:docMk/>
          <pc:sldMk cId="944456325" sldId="256"/>
        </pc:sldMkLst>
        <pc:spChg chg="mod">
          <ac:chgData name="MARISOL GONZALEZ ROJAS" userId="S::magonzales3@poligran.edu.co::5d15126e-9b0a-444a-9987-c193fb3a037d" providerId="AD" clId="Web-{79299390-94B6-5717-0C2B-2F231F3B4FE1}" dt="2019-10-03T22:28:55.773" v="1" actId="20577"/>
          <ac:spMkLst>
            <pc:docMk/>
            <pc:sldMk cId="944456325" sldId="256"/>
            <ac:spMk id="2" creationId="{00000000-0000-0000-0000-000000000000}"/>
          </ac:spMkLst>
        </pc:spChg>
      </pc:sldChg>
    </pc:docChg>
  </pc:docChgLst>
  <pc:docChgLst>
    <pc:chgData name="LIZETH ZENITH QUIJANO" userId="S::liquijano@poligran.edu.co::8d3ab354-df41-4551-af84-2151e9cc7869" providerId="AD" clId="Web-{CDC30011-6599-2159-2E44-897FDC819408}"/>
    <pc:docChg chg="modSld">
      <pc:chgData name="LIZETH ZENITH QUIJANO" userId="S::liquijano@poligran.edu.co::8d3ab354-df41-4551-af84-2151e9cc7869" providerId="AD" clId="Web-{CDC30011-6599-2159-2E44-897FDC819408}" dt="2019-09-30T04:20:22.596" v="438" actId="14100"/>
      <pc:docMkLst>
        <pc:docMk/>
      </pc:docMkLst>
      <pc:sldChg chg="modSp">
        <pc:chgData name="LIZETH ZENITH QUIJANO" userId="S::liquijano@poligran.edu.co::8d3ab354-df41-4551-af84-2151e9cc7869" providerId="AD" clId="Web-{CDC30011-6599-2159-2E44-897FDC819408}" dt="2019-09-30T04:20:22.596" v="438" actId="14100"/>
        <pc:sldMkLst>
          <pc:docMk/>
          <pc:sldMk cId="1356248774" sldId="257"/>
        </pc:sldMkLst>
        <pc:spChg chg="mod">
          <ac:chgData name="LIZETH ZENITH QUIJANO" userId="S::liquijano@poligran.edu.co::8d3ab354-df41-4551-af84-2151e9cc7869" providerId="AD" clId="Web-{CDC30011-6599-2159-2E44-897FDC819408}" dt="2019-09-30T04:20:22.596" v="438" actId="14100"/>
          <ac:spMkLst>
            <pc:docMk/>
            <pc:sldMk cId="1356248774" sldId="257"/>
            <ac:spMk id="12" creationId="{A8E65FA7-5D68-469C-B744-1415D366D2E1}"/>
          </ac:spMkLst>
        </pc:spChg>
        <pc:picChg chg="mod">
          <ac:chgData name="LIZETH ZENITH QUIJANO" userId="S::liquijano@poligran.edu.co::8d3ab354-df41-4551-af84-2151e9cc7869" providerId="AD" clId="Web-{CDC30011-6599-2159-2E44-897FDC819408}" dt="2019-09-30T04:14:41.650" v="306" actId="14100"/>
          <ac:picMkLst>
            <pc:docMk/>
            <pc:sldMk cId="1356248774" sldId="257"/>
            <ac:picMk id="4" creationId="{00000000-0000-0000-0000-000000000000}"/>
          </ac:picMkLst>
        </pc:picChg>
        <pc:picChg chg="mod">
          <ac:chgData name="LIZETH ZENITH QUIJANO" userId="S::liquijano@poligran.edu.co::8d3ab354-df41-4551-af84-2151e9cc7869" providerId="AD" clId="Web-{CDC30011-6599-2159-2E44-897FDC819408}" dt="2019-09-30T04:14:44.962" v="307" actId="1076"/>
          <ac:picMkLst>
            <pc:docMk/>
            <pc:sldMk cId="1356248774" sldId="257"/>
            <ac:picMk id="7" creationId="{02B1FD3C-393D-42E3-A689-E4DFA90950FC}"/>
          </ac:picMkLst>
        </pc:picChg>
      </pc:sldChg>
    </pc:docChg>
  </pc:docChgLst>
  <pc:docChgLst>
    <pc:chgData name="LIZETH ZENITH QUIJANO" userId="S::liquijano@poligran.edu.co::8d3ab354-df41-4551-af84-2151e9cc7869" providerId="AD" clId="Web-{EE367304-426E-2840-3945-EACF198DC862}"/>
    <pc:docChg chg="modSld sldOrd">
      <pc:chgData name="LIZETH ZENITH QUIJANO" userId="S::liquijano@poligran.edu.co::8d3ab354-df41-4551-af84-2151e9cc7869" providerId="AD" clId="Web-{EE367304-426E-2840-3945-EACF198DC862}" dt="2019-10-01T05:07:31.797" v="3365" actId="20577"/>
      <pc:docMkLst>
        <pc:docMk/>
      </pc:docMkLst>
      <pc:sldChg chg="modSp">
        <pc:chgData name="LIZETH ZENITH QUIJANO" userId="S::liquijano@poligran.edu.co::8d3ab354-df41-4551-af84-2151e9cc7869" providerId="AD" clId="Web-{EE367304-426E-2840-3945-EACF198DC862}" dt="2019-10-01T04:55:34.813" v="2508" actId="20577"/>
        <pc:sldMkLst>
          <pc:docMk/>
          <pc:sldMk cId="1356248774" sldId="257"/>
        </pc:sldMkLst>
        <pc:spChg chg="mod">
          <ac:chgData name="LIZETH ZENITH QUIJANO" userId="S::liquijano@poligran.edu.co::8d3ab354-df41-4551-af84-2151e9cc7869" providerId="AD" clId="Web-{EE367304-426E-2840-3945-EACF198DC862}" dt="2019-10-01T04:55:34.813" v="2508" actId="20577"/>
          <ac:spMkLst>
            <pc:docMk/>
            <pc:sldMk cId="1356248774" sldId="257"/>
            <ac:spMk id="12" creationId="{A8E65FA7-5D68-469C-B744-1415D366D2E1}"/>
          </ac:spMkLst>
        </pc:spChg>
      </pc:sldChg>
      <pc:sldChg chg="addSp delSp modSp mod modClrScheme chgLayout">
        <pc:chgData name="LIZETH ZENITH QUIJANO" userId="S::liquijano@poligran.edu.co::8d3ab354-df41-4551-af84-2151e9cc7869" providerId="AD" clId="Web-{EE367304-426E-2840-3945-EACF198DC862}" dt="2019-10-01T04:45:27.275" v="1944" actId="14100"/>
        <pc:sldMkLst>
          <pc:docMk/>
          <pc:sldMk cId="3951068182" sldId="258"/>
        </pc:sldMkLst>
        <pc:spChg chg="add del mod ord">
          <ac:chgData name="LIZETH ZENITH QUIJANO" userId="S::liquijano@poligran.edu.co::8d3ab354-df41-4551-af84-2151e9cc7869" providerId="AD" clId="Web-{EE367304-426E-2840-3945-EACF198DC862}" dt="2019-10-01T04:41:02.810" v="1879"/>
          <ac:spMkLst>
            <pc:docMk/>
            <pc:sldMk cId="3951068182" sldId="258"/>
            <ac:spMk id="2" creationId="{00000000-0000-0000-0000-000000000000}"/>
          </ac:spMkLst>
        </pc:spChg>
        <pc:spChg chg="add del mod ord">
          <ac:chgData name="LIZETH ZENITH QUIJANO" userId="S::liquijano@poligran.edu.co::8d3ab354-df41-4551-af84-2151e9cc7869" providerId="AD" clId="Web-{EE367304-426E-2840-3945-EACF198DC862}" dt="2019-10-01T04:45:27.275" v="1944" actId="14100"/>
          <ac:spMkLst>
            <pc:docMk/>
            <pc:sldMk cId="3951068182" sldId="258"/>
            <ac:spMk id="3" creationId="{00000000-0000-0000-0000-000000000000}"/>
          </ac:spMkLst>
        </pc:spChg>
        <pc:spChg chg="add mod ord">
          <ac:chgData name="LIZETH ZENITH QUIJANO" userId="S::liquijano@poligran.edu.co::8d3ab354-df41-4551-af84-2151e9cc7869" providerId="AD" clId="Web-{EE367304-426E-2840-3945-EACF198DC862}" dt="2019-10-01T04:45:23.118" v="1943" actId="14100"/>
          <ac:spMkLst>
            <pc:docMk/>
            <pc:sldMk cId="3951068182" sldId="258"/>
            <ac:spMk id="28" creationId="{6FA36CA6-C1E2-41BC-BB45-07EE11C07904}"/>
          </ac:spMkLst>
        </pc:spChg>
        <pc:graphicFrameChg chg="add del">
          <ac:chgData name="LIZETH ZENITH QUIJANO" userId="S::liquijano@poligran.edu.co::8d3ab354-df41-4551-af84-2151e9cc7869" providerId="AD" clId="Web-{EE367304-426E-2840-3945-EACF198DC862}" dt="2019-10-01T04:40:42.356" v="1878"/>
          <ac:graphicFrameMkLst>
            <pc:docMk/>
            <pc:sldMk cId="3951068182" sldId="258"/>
            <ac:graphicFrameMk id="5" creationId="{C26CE525-4D64-4810-9C44-6EFB469CBACE}"/>
          </ac:graphicFrameMkLst>
        </pc:graphicFrameChg>
        <pc:picChg chg="mod">
          <ac:chgData name="LIZETH ZENITH QUIJANO" userId="S::liquijano@poligran.edu.co::8d3ab354-df41-4551-af84-2151e9cc7869" providerId="AD" clId="Web-{EE367304-426E-2840-3945-EACF198DC862}" dt="2019-10-01T04:42:31.719" v="1905" actId="1076"/>
          <ac:picMkLst>
            <pc:docMk/>
            <pc:sldMk cId="3951068182" sldId="258"/>
            <ac:picMk id="4" creationId="{00000000-0000-0000-0000-000000000000}"/>
          </ac:picMkLst>
        </pc:picChg>
      </pc:sldChg>
      <pc:sldChg chg="addSp delSp modSp mod modClrScheme chgLayout">
        <pc:chgData name="LIZETH ZENITH QUIJANO" userId="S::liquijano@poligran.edu.co::8d3ab354-df41-4551-af84-2151e9cc7869" providerId="AD" clId="Web-{EE367304-426E-2840-3945-EACF198DC862}" dt="2019-10-01T05:02:17.534" v="2765" actId="20577"/>
        <pc:sldMkLst>
          <pc:docMk/>
          <pc:sldMk cId="3951068182" sldId="259"/>
        </pc:sldMkLst>
        <pc:spChg chg="del">
          <ac:chgData name="LIZETH ZENITH QUIJANO" userId="S::liquijano@poligran.edu.co::8d3ab354-df41-4551-af84-2151e9cc7869" providerId="AD" clId="Web-{EE367304-426E-2840-3945-EACF198DC862}" dt="2019-10-01T04:26:06.839" v="771"/>
          <ac:spMkLst>
            <pc:docMk/>
            <pc:sldMk cId="3951068182" sldId="259"/>
            <ac:spMk id="2" creationId="{00000000-0000-0000-0000-000000000000}"/>
          </ac:spMkLst>
        </pc:spChg>
        <pc:spChg chg="mod ord">
          <ac:chgData name="LIZETH ZENITH QUIJANO" userId="S::liquijano@poligran.edu.co::8d3ab354-df41-4551-af84-2151e9cc7869" providerId="AD" clId="Web-{EE367304-426E-2840-3945-EACF198DC862}" dt="2019-10-01T05:02:17.534" v="2765" actId="20577"/>
          <ac:spMkLst>
            <pc:docMk/>
            <pc:sldMk cId="3951068182" sldId="259"/>
            <ac:spMk id="3" creationId="{00000000-0000-0000-0000-000000000000}"/>
          </ac:spMkLst>
        </pc:spChg>
        <pc:spChg chg="add del mod ord">
          <ac:chgData name="LIZETH ZENITH QUIJANO" userId="S::liquijano@poligran.edu.co::8d3ab354-df41-4551-af84-2151e9cc7869" providerId="AD" clId="Web-{EE367304-426E-2840-3945-EACF198DC862}" dt="2019-10-01T04:46:41.762" v="1950"/>
          <ac:spMkLst>
            <pc:docMk/>
            <pc:sldMk cId="3951068182" sldId="259"/>
            <ac:spMk id="5" creationId="{74B0AFD5-651D-48B0-876D-E1F9B7334C33}"/>
          </ac:spMkLst>
        </pc:spChg>
        <pc:spChg chg="add mod ord">
          <ac:chgData name="LIZETH ZENITH QUIJANO" userId="S::liquijano@poligran.edu.co::8d3ab354-df41-4551-af84-2151e9cc7869" providerId="AD" clId="Web-{EE367304-426E-2840-3945-EACF198DC862}" dt="2019-10-01T04:55:04.577" v="2503" actId="14100"/>
          <ac:spMkLst>
            <pc:docMk/>
            <pc:sldMk cId="3951068182" sldId="259"/>
            <ac:spMk id="6" creationId="{884A74DD-8E70-47A7-96DA-866FFCFB0BCC}"/>
          </ac:spMkLst>
        </pc:spChg>
        <pc:picChg chg="mod">
          <ac:chgData name="LIZETH ZENITH QUIJANO" userId="S::liquijano@poligran.edu.co::8d3ab354-df41-4551-af84-2151e9cc7869" providerId="AD" clId="Web-{EE367304-426E-2840-3945-EACF198DC862}" dt="2019-10-01T04:52:36.025" v="2440" actId="1076"/>
          <ac:picMkLst>
            <pc:docMk/>
            <pc:sldMk cId="3951068182" sldId="259"/>
            <ac:picMk id="4" creationId="{00000000-0000-0000-0000-000000000000}"/>
          </ac:picMkLst>
        </pc:picChg>
      </pc:sldChg>
      <pc:sldChg chg="addSp delSp modSp mod ord modClrScheme chgLayout">
        <pc:chgData name="LIZETH ZENITH QUIJANO" userId="S::liquijano@poligran.edu.co::8d3ab354-df41-4551-af84-2151e9cc7869" providerId="AD" clId="Web-{EE367304-426E-2840-3945-EACF198DC862}" dt="2019-10-01T05:07:29.813" v="3363" actId="20577"/>
        <pc:sldMkLst>
          <pc:docMk/>
          <pc:sldMk cId="3951068182" sldId="260"/>
        </pc:sldMkLst>
        <pc:spChg chg="del">
          <ac:chgData name="LIZETH ZENITH QUIJANO" userId="S::liquijano@poligran.edu.co::8d3ab354-df41-4551-af84-2151e9cc7869" providerId="AD" clId="Web-{EE367304-426E-2840-3945-EACF198DC862}" dt="2019-10-01T04:33:01.907" v="1326"/>
          <ac:spMkLst>
            <pc:docMk/>
            <pc:sldMk cId="3951068182" sldId="260"/>
            <ac:spMk id="2" creationId="{00000000-0000-0000-0000-000000000000}"/>
          </ac:spMkLst>
        </pc:spChg>
        <pc:spChg chg="del mod ord">
          <ac:chgData name="LIZETH ZENITH QUIJANO" userId="S::liquijano@poligran.edu.co::8d3ab354-df41-4551-af84-2151e9cc7869" providerId="AD" clId="Web-{EE367304-426E-2840-3945-EACF198DC862}" dt="2019-10-01T04:46:42.121" v="1955"/>
          <ac:spMkLst>
            <pc:docMk/>
            <pc:sldMk cId="3951068182" sldId="260"/>
            <ac:spMk id="3" creationId="{00000000-0000-0000-0000-000000000000}"/>
          </ac:spMkLst>
        </pc:spChg>
        <pc:spChg chg="add del mod ord">
          <ac:chgData name="LIZETH ZENITH QUIJANO" userId="S::liquijano@poligran.edu.co::8d3ab354-df41-4551-af84-2151e9cc7869" providerId="AD" clId="Web-{EE367304-426E-2840-3945-EACF198DC862}" dt="2019-10-01T04:44:32.381" v="1933"/>
          <ac:spMkLst>
            <pc:docMk/>
            <pc:sldMk cId="3951068182" sldId="260"/>
            <ac:spMk id="5" creationId="{DD7F173C-4554-4405-B13A-D0065E659843}"/>
          </ac:spMkLst>
        </pc:spChg>
        <pc:spChg chg="add del mod ord">
          <ac:chgData name="LIZETH ZENITH QUIJANO" userId="S::liquijano@poligran.edu.co::8d3ab354-df41-4551-af84-2151e9cc7869" providerId="AD" clId="Web-{EE367304-426E-2840-3945-EACF198DC862}" dt="2019-10-01T04:44:32.381" v="1933"/>
          <ac:spMkLst>
            <pc:docMk/>
            <pc:sldMk cId="3951068182" sldId="260"/>
            <ac:spMk id="6" creationId="{80D876C9-2AE8-4CC5-B10D-1EE7E27E6A16}"/>
          </ac:spMkLst>
        </pc:spChg>
        <pc:spChg chg="add del mod ord">
          <ac:chgData name="LIZETH ZENITH QUIJANO" userId="S::liquijano@poligran.edu.co::8d3ab354-df41-4551-af84-2151e9cc7869" providerId="AD" clId="Web-{EE367304-426E-2840-3945-EACF198DC862}" dt="2019-10-01T04:44:32.381" v="1933"/>
          <ac:spMkLst>
            <pc:docMk/>
            <pc:sldMk cId="3951068182" sldId="260"/>
            <ac:spMk id="7" creationId="{1BA7B54F-723D-468A-8F49-B71BB67CB194}"/>
          </ac:spMkLst>
        </pc:spChg>
        <pc:spChg chg="add del mod ord">
          <ac:chgData name="LIZETH ZENITH QUIJANO" userId="S::liquijano@poligran.edu.co::8d3ab354-df41-4551-af84-2151e9cc7869" providerId="AD" clId="Web-{EE367304-426E-2840-3945-EACF198DC862}" dt="2019-10-01T04:44:32.381" v="1933"/>
          <ac:spMkLst>
            <pc:docMk/>
            <pc:sldMk cId="3951068182" sldId="260"/>
            <ac:spMk id="8" creationId="{DF0F8D6D-65B9-402B-9574-C207E33E1180}"/>
          </ac:spMkLst>
        </pc:spChg>
        <pc:spChg chg="add del mod ord">
          <ac:chgData name="LIZETH ZENITH QUIJANO" userId="S::liquijano@poligran.edu.co::8d3ab354-df41-4551-af84-2151e9cc7869" providerId="AD" clId="Web-{EE367304-426E-2840-3945-EACF198DC862}" dt="2019-10-01T04:44:48.476" v="1935"/>
          <ac:spMkLst>
            <pc:docMk/>
            <pc:sldMk cId="3951068182" sldId="260"/>
            <ac:spMk id="9" creationId="{52B98599-139D-4B21-AA08-F84BB6A1AF70}"/>
          </ac:spMkLst>
        </pc:spChg>
        <pc:spChg chg="add del mod ord">
          <ac:chgData name="LIZETH ZENITH QUIJANO" userId="S::liquijano@poligran.edu.co::8d3ab354-df41-4551-af84-2151e9cc7869" providerId="AD" clId="Web-{EE367304-426E-2840-3945-EACF198DC862}" dt="2019-10-01T05:02:24.956" v="2766"/>
          <ac:spMkLst>
            <pc:docMk/>
            <pc:sldMk cId="3951068182" sldId="260"/>
            <ac:spMk id="10" creationId="{CEAE7EC6-BF6B-42A5-A3F6-1AEA09372F12}"/>
          </ac:spMkLst>
        </pc:spChg>
        <pc:spChg chg="add mod">
          <ac:chgData name="LIZETH ZENITH QUIJANO" userId="S::liquijano@poligran.edu.co::8d3ab354-df41-4551-af84-2151e9cc7869" providerId="AD" clId="Web-{EE367304-426E-2840-3945-EACF198DC862}" dt="2019-10-01T05:07:29.813" v="3363" actId="20577"/>
          <ac:spMkLst>
            <pc:docMk/>
            <pc:sldMk cId="3951068182" sldId="260"/>
            <ac:spMk id="12" creationId="{4C13BE87-8732-4B3F-AB7E-DFBA975B8EE3}"/>
          </ac:spMkLst>
        </pc:spChg>
      </pc:sldChg>
    </pc:docChg>
  </pc:docChgLst>
  <pc:docChgLst>
    <pc:chgData name="NESTOR FABIAN HENAO" userId="S::nehenao@poligran.edu.co::f303c356-cb68-4f51-b9ab-c47e758f46eb" providerId="AD" clId="Web-{DB8077C6-1C3C-2ADC-D5B6-C06AA3B1D066}"/>
    <pc:docChg chg="addSld modSld sldOrd">
      <pc:chgData name="NESTOR FABIAN HENAO" userId="S::nehenao@poligran.edu.co::f303c356-cb68-4f51-b9ab-c47e758f46eb" providerId="AD" clId="Web-{DB8077C6-1C3C-2ADC-D5B6-C06AA3B1D066}" dt="2019-10-03T16:15:27.938" v="478" actId="20577"/>
      <pc:docMkLst>
        <pc:docMk/>
      </pc:docMkLst>
      <pc:sldChg chg="modSp ord">
        <pc:chgData name="NESTOR FABIAN HENAO" userId="S::nehenao@poligran.edu.co::f303c356-cb68-4f51-b9ab-c47e758f46eb" providerId="AD" clId="Web-{DB8077C6-1C3C-2ADC-D5B6-C06AA3B1D066}" dt="2019-10-03T16:07:34.027" v="465" actId="20577"/>
        <pc:sldMkLst>
          <pc:docMk/>
          <pc:sldMk cId="2947406211" sldId="261"/>
        </pc:sldMkLst>
        <pc:spChg chg="mod">
          <ac:chgData name="NESTOR FABIAN HENAO" userId="S::nehenao@poligran.edu.co::f303c356-cb68-4f51-b9ab-c47e758f46eb" providerId="AD" clId="Web-{DB8077C6-1C3C-2ADC-D5B6-C06AA3B1D066}" dt="2019-10-03T16:06:00.808" v="444" actId="20577"/>
          <ac:spMkLst>
            <pc:docMk/>
            <pc:sldMk cId="2947406211" sldId="261"/>
            <ac:spMk id="2" creationId="{9B586362-82C0-438B-9DF9-C8A0E254418D}"/>
          </ac:spMkLst>
        </pc:spChg>
        <pc:spChg chg="mod">
          <ac:chgData name="NESTOR FABIAN HENAO" userId="S::nehenao@poligran.edu.co::f303c356-cb68-4f51-b9ab-c47e758f46eb" providerId="AD" clId="Web-{DB8077C6-1C3C-2ADC-D5B6-C06AA3B1D066}" dt="2019-10-03T16:06:04.026" v="449" actId="20577"/>
          <ac:spMkLst>
            <pc:docMk/>
            <pc:sldMk cId="2947406211" sldId="261"/>
            <ac:spMk id="3" creationId="{BDEF9B4C-79E6-4EA7-B2E5-E72F7652BDFD}"/>
          </ac:spMkLst>
        </pc:spChg>
        <pc:spChg chg="mod">
          <ac:chgData name="NESTOR FABIAN HENAO" userId="S::nehenao@poligran.edu.co::f303c356-cb68-4f51-b9ab-c47e758f46eb" providerId="AD" clId="Web-{DB8077C6-1C3C-2ADC-D5B6-C06AA3B1D066}" dt="2019-10-03T16:07:34.027" v="465" actId="20577"/>
          <ac:spMkLst>
            <pc:docMk/>
            <pc:sldMk cId="2947406211" sldId="261"/>
            <ac:spMk id="5" creationId="{5CB17BDA-46EF-44B2-8887-BDE90B71FB7E}"/>
          </ac:spMkLst>
        </pc:spChg>
      </pc:sldChg>
      <pc:sldChg chg="addSp delSp modSp new mod setBg">
        <pc:chgData name="NESTOR FABIAN HENAO" userId="S::nehenao@poligran.edu.co::f303c356-cb68-4f51-b9ab-c47e758f46eb" providerId="AD" clId="Web-{DB8077C6-1C3C-2ADC-D5B6-C06AA3B1D066}" dt="2019-10-03T16:05:21.042" v="423" actId="20577"/>
        <pc:sldMkLst>
          <pc:docMk/>
          <pc:sldMk cId="3449494973" sldId="262"/>
        </pc:sldMkLst>
        <pc:spChg chg="mod">
          <ac:chgData name="NESTOR FABIAN HENAO" userId="S::nehenao@poligran.edu.co::f303c356-cb68-4f51-b9ab-c47e758f46eb" providerId="AD" clId="Web-{DB8077C6-1C3C-2ADC-D5B6-C06AA3B1D066}" dt="2019-10-03T15:59:43.320" v="71" actId="20577"/>
          <ac:spMkLst>
            <pc:docMk/>
            <pc:sldMk cId="3449494973" sldId="262"/>
            <ac:spMk id="2" creationId="{C2A25735-8ED0-4D25-B545-D502FABB2C98}"/>
          </ac:spMkLst>
        </pc:spChg>
        <pc:spChg chg="del mod">
          <ac:chgData name="NESTOR FABIAN HENAO" userId="S::nehenao@poligran.edu.co::f303c356-cb68-4f51-b9ab-c47e758f46eb" providerId="AD" clId="Web-{DB8077C6-1C3C-2ADC-D5B6-C06AA3B1D066}" dt="2019-10-03T15:59:07.132" v="68"/>
          <ac:spMkLst>
            <pc:docMk/>
            <pc:sldMk cId="3449494973" sldId="262"/>
            <ac:spMk id="3" creationId="{456E8EFA-3175-4D48-989A-4E1BAC61A505}"/>
          </ac:spMkLst>
        </pc:spChg>
        <pc:spChg chg="del">
          <ac:chgData name="NESTOR FABIAN HENAO" userId="S::nehenao@poligran.edu.co::f303c356-cb68-4f51-b9ab-c47e758f46eb" providerId="AD" clId="Web-{DB8077C6-1C3C-2ADC-D5B6-C06AA3B1D066}" dt="2019-10-03T15:59:02.038" v="67"/>
          <ac:spMkLst>
            <pc:docMk/>
            <pc:sldMk cId="3449494973" sldId="262"/>
            <ac:spMk id="4" creationId="{02F00C3D-EB5C-4830-8C89-B90340FCF59B}"/>
          </ac:spMkLst>
        </pc:spChg>
        <pc:spChg chg="add mod">
          <ac:chgData name="NESTOR FABIAN HENAO" userId="S::nehenao@poligran.edu.co::f303c356-cb68-4f51-b9ab-c47e758f46eb" providerId="AD" clId="Web-{DB8077C6-1C3C-2ADC-D5B6-C06AA3B1D066}" dt="2019-10-03T16:05:21.042" v="423" actId="20577"/>
          <ac:spMkLst>
            <pc:docMk/>
            <pc:sldMk cId="3449494973" sldId="262"/>
            <ac:spMk id="10" creationId="{8BDEA7EA-149D-4EA7-B03C-9B7C8B9EDBE1}"/>
          </ac:spMkLst>
        </pc:spChg>
        <pc:picChg chg="add mod ord modCrop">
          <ac:chgData name="NESTOR FABIAN HENAO" userId="S::nehenao@poligran.edu.co::f303c356-cb68-4f51-b9ab-c47e758f46eb" providerId="AD" clId="Web-{DB8077C6-1C3C-2ADC-D5B6-C06AA3B1D066}" dt="2019-10-03T15:59:07.132" v="68"/>
          <ac:picMkLst>
            <pc:docMk/>
            <pc:sldMk cId="3449494973" sldId="262"/>
            <ac:picMk id="5" creationId="{D091AF8B-AD4E-4F0C-BEDA-83772EDC05FC}"/>
          </ac:picMkLst>
        </pc:picChg>
      </pc:sldChg>
      <pc:sldChg chg="modSp new">
        <pc:chgData name="NESTOR FABIAN HENAO" userId="S::nehenao@poligran.edu.co::f303c356-cb68-4f51-b9ab-c47e758f46eb" providerId="AD" clId="Web-{DB8077C6-1C3C-2ADC-D5B6-C06AA3B1D066}" dt="2019-10-03T16:15:27.938" v="478" actId="20577"/>
        <pc:sldMkLst>
          <pc:docMk/>
          <pc:sldMk cId="4006437743" sldId="263"/>
        </pc:sldMkLst>
        <pc:spChg chg="mod">
          <ac:chgData name="NESTOR FABIAN HENAO" userId="S::nehenao@poligran.edu.co::f303c356-cb68-4f51-b9ab-c47e758f46eb" providerId="AD" clId="Web-{DB8077C6-1C3C-2ADC-D5B6-C06AA3B1D066}" dt="2019-10-03T16:15:27.938" v="478" actId="20577"/>
          <ac:spMkLst>
            <pc:docMk/>
            <pc:sldMk cId="4006437743" sldId="263"/>
            <ac:spMk id="2" creationId="{CE18A402-B278-435C-91EC-666AF4FD1DE2}"/>
          </ac:spMkLst>
        </pc:spChg>
        <pc:spChg chg="mod">
          <ac:chgData name="NESTOR FABIAN HENAO" userId="S::nehenao@poligran.edu.co::f303c356-cb68-4f51-b9ab-c47e758f46eb" providerId="AD" clId="Web-{DB8077C6-1C3C-2ADC-D5B6-C06AA3B1D066}" dt="2019-10-03T16:14:14.953" v="477" actId="20577"/>
          <ac:spMkLst>
            <pc:docMk/>
            <pc:sldMk cId="4006437743" sldId="263"/>
            <ac:spMk id="3" creationId="{ACD68C42-585A-49D3-8F5B-2A5DB7488546}"/>
          </ac:spMkLst>
        </pc:spChg>
        <pc:spChg chg="mod">
          <ac:chgData name="NESTOR FABIAN HENAO" userId="S::nehenao@poligran.edu.co::f303c356-cb68-4f51-b9ab-c47e758f46eb" providerId="AD" clId="Web-{DB8077C6-1C3C-2ADC-D5B6-C06AA3B1D066}" dt="2019-10-03T16:08:15.309" v="475" actId="20577"/>
          <ac:spMkLst>
            <pc:docMk/>
            <pc:sldMk cId="4006437743" sldId="263"/>
            <ac:spMk id="5" creationId="{5B0F569E-47C5-4827-905B-C1381FA6245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ágenes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er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Relationship Id="rId3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bogotaparalagent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199" y="2440555"/>
            <a:ext cx="8228013" cy="1927225"/>
          </a:xfrm>
        </p:spPr>
        <p:txBody>
          <a:bodyPr/>
          <a:lstStyle/>
          <a:p>
            <a:r>
              <a:rPr lang="es-ES" sz="4800" dirty="0"/>
              <a:t>Candidatos a la alcaldía de Bogotá 2020-2024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199" y="4585298"/>
            <a:ext cx="8228013" cy="1066800"/>
          </a:xfrm>
        </p:spPr>
        <p:txBody>
          <a:bodyPr>
            <a:normAutofit/>
          </a:bodyPr>
          <a:lstStyle/>
          <a:p>
            <a:r>
              <a:rPr lang="es-ES" sz="2800" i="1"/>
              <a:t>Actividad curso Política Económica</a:t>
            </a:r>
          </a:p>
        </p:txBody>
      </p:sp>
      <p:pic>
        <p:nvPicPr>
          <p:cNvPr id="4" name="Imagen 3" descr="Captura de Pantalla 2019-09-26 a la(s) 12.06.16 p. m.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331" y="277229"/>
            <a:ext cx="3032732" cy="18841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44456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2A25735-8ED0-4D25-B545-D502FABB2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4507" y="595268"/>
            <a:ext cx="4092575" cy="1158157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800" dirty="0"/>
              <a:t>CARLOS FERNANDO GALAN SARMIENTO 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xmlns="" id="{8BDEA7EA-149D-4EA7-B03C-9B7C8B9EDB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52966" y="2179934"/>
            <a:ext cx="4018153" cy="325685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z="2400" dirty="0" smtClean="0"/>
              <a:t>- Nacido </a:t>
            </a:r>
            <a:r>
              <a:rPr lang="es-ES" sz="2400" dirty="0"/>
              <a:t>en </a:t>
            </a:r>
            <a:r>
              <a:rPr lang="es-ES" sz="2400" dirty="0" smtClean="0"/>
              <a:t>Bogotá</a:t>
            </a:r>
            <a:endParaRPr lang="es-ES" sz="2400" dirty="0"/>
          </a:p>
          <a:p>
            <a:r>
              <a:rPr lang="es-ES" sz="2400" dirty="0" smtClean="0"/>
              <a:t>- 42 años</a:t>
            </a:r>
            <a:endParaRPr lang="es-ES" sz="2400" dirty="0"/>
          </a:p>
          <a:p>
            <a:r>
              <a:rPr lang="es-ES" sz="2400" dirty="0" smtClean="0"/>
              <a:t>- Profesional </a:t>
            </a:r>
            <a:r>
              <a:rPr lang="es-ES" sz="2400" dirty="0"/>
              <a:t>de servicio exterior con énfasis en economía internacional y especialista en gerencia de gobierno y asuntos </a:t>
            </a:r>
            <a:r>
              <a:rPr lang="es-ES" sz="2400" dirty="0" smtClean="0"/>
              <a:t>públicos</a:t>
            </a:r>
            <a:r>
              <a:rPr lang="es-ES" sz="2400" dirty="0"/>
              <a:t> </a:t>
            </a:r>
          </a:p>
          <a:p>
            <a:r>
              <a:rPr lang="es-ES" sz="2400" dirty="0"/>
              <a:t>- Político y periodista</a:t>
            </a:r>
          </a:p>
          <a:p>
            <a:endParaRPr lang="en-US" sz="2400" dirty="0"/>
          </a:p>
        </p:txBody>
      </p:sp>
      <p:pic>
        <p:nvPicPr>
          <p:cNvPr id="5" name="Imagen 5" descr="Imagen que contiene hombre, pared, corbata, persona&#10;&#10;Descripción generada con confianza muy alta">
            <a:extLst>
              <a:ext uri="{FF2B5EF4-FFF2-40B4-BE49-F238E27FC236}">
                <a16:creationId xmlns:a16="http://schemas.microsoft.com/office/drawing/2014/main" xmlns="" id="{D091AF8B-AD4E-4F0C-BEDA-83772EDC05F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1875" r="1626" b="1"/>
          <a:stretch/>
        </p:blipFill>
        <p:spPr>
          <a:xfrm>
            <a:off x="228600" y="1143000"/>
            <a:ext cx="4267200" cy="4267200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44949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B586362-82C0-438B-9DF9-C8A0E2544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6087"/>
            <a:ext cx="8229600" cy="1143000"/>
          </a:xfrm>
        </p:spPr>
        <p:txBody>
          <a:bodyPr/>
          <a:lstStyle/>
          <a:p>
            <a:r>
              <a:rPr lang="es-ES" sz="4800" dirty="0"/>
              <a:t>Bogotá para la gente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DEF9B4C-79E6-4EA7-B2E5-E72F7652B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1434" y="1240103"/>
            <a:ext cx="3767328" cy="762000"/>
          </a:xfrm>
        </p:spPr>
        <p:txBody>
          <a:bodyPr/>
          <a:lstStyle/>
          <a:p>
            <a:r>
              <a:rPr lang="es-ES" sz="2800" dirty="0">
                <a:solidFill>
                  <a:schemeClr val="bg1"/>
                </a:solidFill>
              </a:rPr>
              <a:t>Seguridad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2A9B9A2C-374D-4960-B33B-1167EAEABE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7688" y="2262024"/>
            <a:ext cx="4170612" cy="297599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2000" dirty="0"/>
              <a:t>Fuerzas urbanas de despliegue rápido.</a:t>
            </a:r>
          </a:p>
          <a:p>
            <a:r>
              <a:rPr lang="es-ES" sz="2000" dirty="0"/>
              <a:t>Tecnología y análisis de datos para la prevención del delito y la violencia.</a:t>
            </a:r>
          </a:p>
          <a:p>
            <a:endParaRPr lang="es-ES" sz="2000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5CB17BDA-46EF-44B2-8887-BDE90B71FB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52965" y="1259942"/>
            <a:ext cx="3767328" cy="762000"/>
          </a:xfrm>
        </p:spPr>
        <p:txBody>
          <a:bodyPr/>
          <a:lstStyle/>
          <a:p>
            <a:r>
              <a:rPr lang="es-ES" sz="2800" dirty="0">
                <a:solidFill>
                  <a:srgbClr val="FFFFFF"/>
                </a:solidFill>
              </a:rPr>
              <a:t>Medio ambiente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08B2700E-B4E6-46D3-9CF4-98DB33620F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247023" y="2301709"/>
            <a:ext cx="4896977" cy="375109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z="2000" dirty="0"/>
              <a:t>Implementación de buses eléctricos.</a:t>
            </a:r>
          </a:p>
          <a:p>
            <a:r>
              <a:rPr lang="es-ES" sz="2000" dirty="0"/>
              <a:t>Diseño de un plan para cerrar el relleno Doña Juana.</a:t>
            </a:r>
          </a:p>
          <a:p>
            <a:r>
              <a:rPr lang="es-ES" sz="2000" dirty="0"/>
              <a:t>Apoyo a los emprendimientos con componente social y sostenible.</a:t>
            </a:r>
          </a:p>
          <a:p>
            <a:r>
              <a:rPr lang="es-ES" sz="2000" dirty="0"/>
              <a:t>Proyecto de cultura ciudadana enfocado hacia el consumo responsable y aprovechamiento de los recursos.</a:t>
            </a:r>
          </a:p>
          <a:p>
            <a:r>
              <a:rPr lang="es-ES" sz="2000" dirty="0"/>
              <a:t>Renaturalización de los cerros orientales.</a:t>
            </a:r>
          </a:p>
        </p:txBody>
      </p:sp>
    </p:spTree>
    <p:extLst>
      <p:ext uri="{BB962C8B-B14F-4D97-AF65-F5344CB8AC3E}">
        <p14:creationId xmlns:p14="http://schemas.microsoft.com/office/powerpoint/2010/main" val="2947406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E18A402-B278-435C-91EC-666AF4FD1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6089"/>
            <a:ext cx="8229600" cy="1143000"/>
          </a:xfrm>
        </p:spPr>
        <p:txBody>
          <a:bodyPr/>
          <a:lstStyle/>
          <a:p>
            <a:r>
              <a:rPr lang="es-ES" dirty="0">
                <a:ea typeface="+mj-lt"/>
                <a:cs typeface="+mj-lt"/>
              </a:rPr>
              <a:t>Bogotá para la gente</a:t>
            </a: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CD68C42-585A-49D3-8F5B-2A5DB7488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126" y="1279784"/>
            <a:ext cx="3767328" cy="762000"/>
          </a:xfrm>
        </p:spPr>
        <p:txBody>
          <a:bodyPr/>
          <a:lstStyle/>
          <a:p>
            <a:r>
              <a:rPr lang="es-ES" sz="2800" dirty="0">
                <a:solidFill>
                  <a:srgbClr val="FFFFFF"/>
                </a:solidFill>
              </a:rPr>
              <a:t>Educación 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F2545B5-76C0-48A3-8C91-80B6C3A97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075" y="2088579"/>
            <a:ext cx="4663788" cy="289149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z="2000" dirty="0"/>
              <a:t>Implementar modelos educativos flexibles para los niños y jóvenes desescolarizados.</a:t>
            </a:r>
          </a:p>
          <a:p>
            <a:r>
              <a:rPr lang="es-ES" sz="2000" dirty="0"/>
              <a:t>Fomentar un modelo educativo que permita explorar la creatividad, conectarse con las vocaciones con énfasis en la adopción de procesos en áreas STEAM</a:t>
            </a:r>
          </a:p>
          <a:p>
            <a:r>
              <a:rPr lang="es-ES" sz="2000" dirty="0" err="1"/>
              <a:t>Creacion</a:t>
            </a:r>
            <a:r>
              <a:rPr lang="es-ES" sz="2000" dirty="0"/>
              <a:t> de una escuela para maestros del distrito para </a:t>
            </a:r>
            <a:r>
              <a:rPr lang="es-ES" sz="2000" dirty="0" err="1"/>
              <a:t>potenmciar</a:t>
            </a:r>
            <a:r>
              <a:rPr lang="es-ES" sz="2000" dirty="0"/>
              <a:t> sus competencias.</a:t>
            </a:r>
          </a:p>
          <a:p>
            <a:r>
              <a:rPr lang="es-ES" sz="2000" dirty="0" err="1"/>
              <a:t>Promocion</a:t>
            </a:r>
            <a:r>
              <a:rPr lang="es-ES" sz="2000" dirty="0"/>
              <a:t> de la mano de obra calificada y no calificada 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5B0F569E-47C5-4827-905B-C1381FA624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91886" y="1220257"/>
            <a:ext cx="3767328" cy="762000"/>
          </a:xfrm>
        </p:spPr>
        <p:txBody>
          <a:bodyPr/>
          <a:lstStyle/>
          <a:p>
            <a:r>
              <a:rPr lang="es-ES" dirty="0">
                <a:solidFill>
                  <a:srgbClr val="FFFFFF"/>
                </a:solidFill>
              </a:rPr>
              <a:t>Movilidad 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BDC72B62-FC9F-4A79-ADED-0E7C0156AB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71270" y="2167944"/>
            <a:ext cx="4338770" cy="360142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z="2000" dirty="0"/>
              <a:t>Supervisar la construcción de la primera línea de Metro y dejar estudios y diseños de la segunda.</a:t>
            </a:r>
          </a:p>
          <a:p>
            <a:r>
              <a:rPr lang="es-ES" sz="2000" dirty="0"/>
              <a:t>Aumento de capacidad y cobertura del SITP.</a:t>
            </a:r>
          </a:p>
          <a:p>
            <a:r>
              <a:rPr lang="es-ES" sz="2000" dirty="0"/>
              <a:t>Construcción de más líneas de cable en diferentes zonas de la ciudad.</a:t>
            </a:r>
          </a:p>
          <a:p>
            <a:r>
              <a:rPr lang="es-ES" sz="2000" dirty="0"/>
              <a:t>Ampliación y construcción de nuevas troncales para la ciudad.</a:t>
            </a:r>
          </a:p>
          <a:p>
            <a:r>
              <a:rPr lang="es-ES" sz="2000" dirty="0"/>
              <a:t>Mejorar en la infraestructura para los bici usuarios y programas para incentivar su uso. </a:t>
            </a:r>
          </a:p>
        </p:txBody>
      </p:sp>
    </p:spTree>
    <p:extLst>
      <p:ext uri="{BB962C8B-B14F-4D97-AF65-F5344CB8AC3E}">
        <p14:creationId xmlns:p14="http://schemas.microsoft.com/office/powerpoint/2010/main" val="4006437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17A4588-2F7A-4B97-A2C4-439F3FF05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Bogotá para la gente</a:t>
            </a:r>
            <a:endParaRPr lang="es-ES" dirty="0">
              <a:ea typeface="+mj-lt"/>
              <a:cs typeface="+mj-lt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A5AAA1DF-1FF6-4242-A515-A92903EFF64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178764" y="3326374"/>
            <a:ext cx="7656512" cy="15544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s-ES" sz="3200" dirty="0">
                <a:ea typeface="+mn-lt"/>
                <a:cs typeface="+mn-lt"/>
                <a:hlinkClick r:id="rId2"/>
              </a:rPr>
              <a:t>https://www.bogotaparalagente.com/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9221513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é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Génesis.thmx</Template>
  <TotalTime>3</TotalTime>
  <Words>255</Words>
  <Application>Microsoft Macintosh PowerPoint</Application>
  <PresentationFormat>Presentación en pantalla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Génesis</vt:lpstr>
      <vt:lpstr>Candidatos a la alcaldía de Bogotá 2020-2024</vt:lpstr>
      <vt:lpstr>CARLOS FERNANDO GALAN SARMIENTO </vt:lpstr>
      <vt:lpstr>Bogotá para la gente</vt:lpstr>
      <vt:lpstr>Bogotá para la gente</vt:lpstr>
      <vt:lpstr>Bogotá para la gente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Candidatos a la alcaldía de Bogotá 2020-2024</dc:title>
  <dc:creator>LAURA ANDREA CRISTANCHO GIRALDO</dc:creator>
  <cp:lastModifiedBy>LAURA ANDREA CRISTANCHO GIRALDO</cp:lastModifiedBy>
  <cp:revision>965</cp:revision>
  <dcterms:created xsi:type="dcterms:W3CDTF">2019-09-26T17:04:23Z</dcterms:created>
  <dcterms:modified xsi:type="dcterms:W3CDTF">2019-10-07T15:07:16Z</dcterms:modified>
</cp:coreProperties>
</file>